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handoutMasterIdLst>
    <p:handoutMasterId r:id="rId59"/>
  </p:handoutMasterIdLst>
  <p:sldIdLst>
    <p:sldId id="256" r:id="rId2"/>
    <p:sldId id="257" r:id="rId3"/>
    <p:sldId id="258" r:id="rId4"/>
    <p:sldId id="280" r:id="rId5"/>
    <p:sldId id="259" r:id="rId6"/>
    <p:sldId id="313" r:id="rId7"/>
    <p:sldId id="260" r:id="rId8"/>
    <p:sldId id="316" r:id="rId9"/>
    <p:sldId id="319" r:id="rId10"/>
    <p:sldId id="370" r:id="rId11"/>
    <p:sldId id="369" r:id="rId12"/>
    <p:sldId id="345" r:id="rId13"/>
    <p:sldId id="367" r:id="rId14"/>
    <p:sldId id="346" r:id="rId15"/>
    <p:sldId id="321" r:id="rId16"/>
    <p:sldId id="348" r:id="rId17"/>
    <p:sldId id="371" r:id="rId18"/>
    <p:sldId id="322" r:id="rId19"/>
    <p:sldId id="294" r:id="rId20"/>
    <p:sldId id="363" r:id="rId21"/>
    <p:sldId id="372" r:id="rId22"/>
    <p:sldId id="365" r:id="rId23"/>
    <p:sldId id="373" r:id="rId24"/>
    <p:sldId id="317" r:id="rId25"/>
    <p:sldId id="347" r:id="rId26"/>
    <p:sldId id="318" r:id="rId27"/>
    <p:sldId id="281" r:id="rId28"/>
    <p:sldId id="374" r:id="rId29"/>
    <p:sldId id="366" r:id="rId30"/>
    <p:sldId id="349" r:id="rId31"/>
    <p:sldId id="375" r:id="rId32"/>
    <p:sldId id="352" r:id="rId33"/>
    <p:sldId id="377" r:id="rId34"/>
    <p:sldId id="378" r:id="rId35"/>
    <p:sldId id="344" r:id="rId36"/>
    <p:sldId id="382" r:id="rId37"/>
    <p:sldId id="362" r:id="rId38"/>
    <p:sldId id="381" r:id="rId39"/>
    <p:sldId id="383" r:id="rId40"/>
    <p:sldId id="384" r:id="rId41"/>
    <p:sldId id="385" r:id="rId42"/>
    <p:sldId id="350" r:id="rId43"/>
    <p:sldId id="379" r:id="rId44"/>
    <p:sldId id="282" r:id="rId45"/>
    <p:sldId id="337" r:id="rId46"/>
    <p:sldId id="273" r:id="rId47"/>
    <p:sldId id="262" r:id="rId48"/>
    <p:sldId id="271" r:id="rId49"/>
    <p:sldId id="276" r:id="rId50"/>
    <p:sldId id="386" r:id="rId51"/>
    <p:sldId id="306" r:id="rId52"/>
    <p:sldId id="307" r:id="rId53"/>
    <p:sldId id="308" r:id="rId54"/>
    <p:sldId id="309" r:id="rId55"/>
    <p:sldId id="310" r:id="rId56"/>
    <p:sldId id="311" r:id="rId57"/>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A9F"/>
    <a:srgbClr val="EEB41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9A28F5-73F1-49A1-99BB-FAD64C627626}" v="6" dt="2025-07-03T18:42:38.6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38" autoAdjust="0"/>
    <p:restoredTop sz="85464" autoAdjust="0"/>
  </p:normalViewPr>
  <p:slideViewPr>
    <p:cSldViewPr snapToGrid="0" snapToObjects="1">
      <p:cViewPr varScale="1">
        <p:scale>
          <a:sx n="94" d="100"/>
          <a:sy n="94" d="100"/>
        </p:scale>
        <p:origin x="190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od, Robert C." userId="99ff8872-d2bd-4fa5-8142-9f137c88e59d" providerId="ADAL" clId="{349A28F5-73F1-49A1-99BB-FAD64C627626}"/>
    <pc:docChg chg="custSel addSld delSld modSld">
      <pc:chgData name="Wood, Robert C." userId="99ff8872-d2bd-4fa5-8142-9f137c88e59d" providerId="ADAL" clId="{349A28F5-73F1-49A1-99BB-FAD64C627626}" dt="2025-07-03T18:42:39.990" v="121" actId="47"/>
      <pc:docMkLst>
        <pc:docMk/>
      </pc:docMkLst>
      <pc:sldChg chg="modSp mod">
        <pc:chgData name="Wood, Robert C." userId="99ff8872-d2bd-4fa5-8142-9f137c88e59d" providerId="ADAL" clId="{349A28F5-73F1-49A1-99BB-FAD64C627626}" dt="2025-07-03T18:42:28.424" v="119" actId="20577"/>
        <pc:sldMkLst>
          <pc:docMk/>
          <pc:sldMk cId="77971573" sldId="256"/>
        </pc:sldMkLst>
        <pc:spChg chg="mod">
          <ac:chgData name="Wood, Robert C." userId="99ff8872-d2bd-4fa5-8142-9f137c88e59d" providerId="ADAL" clId="{349A28F5-73F1-49A1-99BB-FAD64C627626}" dt="2025-07-03T18:42:28.424" v="119" actId="20577"/>
          <ac:spMkLst>
            <pc:docMk/>
            <pc:sldMk cId="77971573" sldId="256"/>
            <ac:spMk id="12" creationId="{00000000-0000-0000-0000-000000000000}"/>
          </ac:spMkLst>
        </pc:spChg>
      </pc:sldChg>
      <pc:sldChg chg="modSp mod">
        <pc:chgData name="Wood, Robert C." userId="99ff8872-d2bd-4fa5-8142-9f137c88e59d" providerId="ADAL" clId="{349A28F5-73F1-49A1-99BB-FAD64C627626}" dt="2025-07-03T11:27:11.175" v="0" actId="20577"/>
        <pc:sldMkLst>
          <pc:docMk/>
          <pc:sldMk cId="3457928488" sldId="257"/>
        </pc:sldMkLst>
        <pc:spChg chg="mod">
          <ac:chgData name="Wood, Robert C." userId="99ff8872-d2bd-4fa5-8142-9f137c88e59d" providerId="ADAL" clId="{349A28F5-73F1-49A1-99BB-FAD64C627626}" dt="2025-07-03T11:27:11.175" v="0" actId="20577"/>
          <ac:spMkLst>
            <pc:docMk/>
            <pc:sldMk cId="3457928488" sldId="257"/>
            <ac:spMk id="3" creationId="{00000000-0000-0000-0000-000000000000}"/>
          </ac:spMkLst>
        </pc:spChg>
      </pc:sldChg>
      <pc:sldChg chg="addSp modSp mod">
        <pc:chgData name="Wood, Robert C." userId="99ff8872-d2bd-4fa5-8142-9f137c88e59d" providerId="ADAL" clId="{349A28F5-73F1-49A1-99BB-FAD64C627626}" dt="2025-07-03T11:34:28.511" v="48" actId="732"/>
        <pc:sldMkLst>
          <pc:docMk/>
          <pc:sldMk cId="1217229238" sldId="294"/>
        </pc:sldMkLst>
        <pc:spChg chg="mod">
          <ac:chgData name="Wood, Robert C." userId="99ff8872-d2bd-4fa5-8142-9f137c88e59d" providerId="ADAL" clId="{349A28F5-73F1-49A1-99BB-FAD64C627626}" dt="2025-07-03T11:29:34.843" v="43" actId="20577"/>
          <ac:spMkLst>
            <pc:docMk/>
            <pc:sldMk cId="1217229238" sldId="294"/>
            <ac:spMk id="3" creationId="{848D04F3-3EEF-4A88-8273-8C6433A53837}"/>
          </ac:spMkLst>
        </pc:spChg>
        <pc:picChg chg="add mod">
          <ac:chgData name="Wood, Robert C." userId="99ff8872-d2bd-4fa5-8142-9f137c88e59d" providerId="ADAL" clId="{349A28F5-73F1-49A1-99BB-FAD64C627626}" dt="2025-07-03T11:34:28.511" v="48" actId="732"/>
          <ac:picMkLst>
            <pc:docMk/>
            <pc:sldMk cId="1217229238" sldId="294"/>
            <ac:picMk id="1026" creationId="{7CBD1A67-029C-A4FE-490F-3130BFC0EF2B}"/>
          </ac:picMkLst>
        </pc:picChg>
      </pc:sldChg>
      <pc:sldChg chg="modSp mod">
        <pc:chgData name="Wood, Robert C." userId="99ff8872-d2bd-4fa5-8142-9f137c88e59d" providerId="ADAL" clId="{349A28F5-73F1-49A1-99BB-FAD64C627626}" dt="2025-07-03T14:45:35.937" v="66" actId="20577"/>
        <pc:sldMkLst>
          <pc:docMk/>
          <pc:sldMk cId="3865339589" sldId="347"/>
        </pc:sldMkLst>
        <pc:spChg chg="mod">
          <ac:chgData name="Wood, Robert C." userId="99ff8872-d2bd-4fa5-8142-9f137c88e59d" providerId="ADAL" clId="{349A28F5-73F1-49A1-99BB-FAD64C627626}" dt="2025-07-03T14:45:35.937" v="66" actId="20577"/>
          <ac:spMkLst>
            <pc:docMk/>
            <pc:sldMk cId="3865339589" sldId="347"/>
            <ac:spMk id="3" creationId="{848D04F3-3EEF-4A88-8273-8C6433A53837}"/>
          </ac:spMkLst>
        </pc:spChg>
      </pc:sldChg>
      <pc:sldChg chg="del">
        <pc:chgData name="Wood, Robert C." userId="99ff8872-d2bd-4fa5-8142-9f137c88e59d" providerId="ADAL" clId="{349A28F5-73F1-49A1-99BB-FAD64C627626}" dt="2025-07-03T18:42:39.990" v="121" actId="47"/>
        <pc:sldMkLst>
          <pc:docMk/>
          <pc:sldMk cId="3136012650" sldId="360"/>
        </pc:sldMkLst>
      </pc:sldChg>
      <pc:sldChg chg="add">
        <pc:chgData name="Wood, Robert C." userId="99ff8872-d2bd-4fa5-8142-9f137c88e59d" providerId="ADAL" clId="{349A28F5-73F1-49A1-99BB-FAD64C627626}" dt="2025-07-03T18:42:38.636" v="120"/>
        <pc:sldMkLst>
          <pc:docMk/>
          <pc:sldMk cId="1335034386" sldId="386"/>
        </pc:sldMkLst>
      </pc:sldChg>
    </pc:docChg>
  </pc:docChgLst>
  <pc:docChgLst>
    <pc:chgData name="Wood, Robert C." userId="99ff8872-d2bd-4fa5-8142-9f137c88e59d" providerId="ADAL" clId="{73DAB52D-2134-42D1-B16F-79BD298DA586}"/>
    <pc:docChg chg="undo custSel addSld delSld modSld sldOrd">
      <pc:chgData name="Wood, Robert C." userId="99ff8872-d2bd-4fa5-8142-9f137c88e59d" providerId="ADAL" clId="{73DAB52D-2134-42D1-B16F-79BD298DA586}" dt="2025-06-06T15:59:30.481" v="9254" actId="6549"/>
      <pc:docMkLst>
        <pc:docMk/>
      </pc:docMkLst>
      <pc:sldChg chg="modSp mod">
        <pc:chgData name="Wood, Robert C." userId="99ff8872-d2bd-4fa5-8142-9f137c88e59d" providerId="ADAL" clId="{73DAB52D-2134-42D1-B16F-79BD298DA586}" dt="2025-06-05T15:05:04.866" v="65" actId="20577"/>
        <pc:sldMkLst>
          <pc:docMk/>
          <pc:sldMk cId="3457928488" sldId="257"/>
        </pc:sldMkLst>
        <pc:spChg chg="mod">
          <ac:chgData name="Wood, Robert C." userId="99ff8872-d2bd-4fa5-8142-9f137c88e59d" providerId="ADAL" clId="{73DAB52D-2134-42D1-B16F-79BD298DA586}" dt="2025-06-05T15:05:04.866" v="65" actId="20577"/>
          <ac:spMkLst>
            <pc:docMk/>
            <pc:sldMk cId="3457928488" sldId="257"/>
            <ac:spMk id="3" creationId="{00000000-0000-0000-0000-000000000000}"/>
          </ac:spMkLst>
        </pc:spChg>
      </pc:sldChg>
      <pc:sldChg chg="addSp delSp modSp mod">
        <pc:chgData name="Wood, Robert C." userId="99ff8872-d2bd-4fa5-8142-9f137c88e59d" providerId="ADAL" clId="{73DAB52D-2134-42D1-B16F-79BD298DA586}" dt="2025-06-05T14:47:54.426" v="26" actId="1036"/>
        <pc:sldMkLst>
          <pc:docMk/>
          <pc:sldMk cId="716551419" sldId="258"/>
        </pc:sldMkLst>
        <pc:picChg chg="add mod">
          <ac:chgData name="Wood, Robert C." userId="99ff8872-d2bd-4fa5-8142-9f137c88e59d" providerId="ADAL" clId="{73DAB52D-2134-42D1-B16F-79BD298DA586}" dt="2025-06-05T14:47:54.426" v="26" actId="1036"/>
          <ac:picMkLst>
            <pc:docMk/>
            <pc:sldMk cId="716551419" sldId="258"/>
            <ac:picMk id="8" creationId="{C25EC047-7B1F-3470-22D4-D42AFDA6CD15}"/>
          </ac:picMkLst>
        </pc:picChg>
      </pc:sldChg>
      <pc:sldChg chg="del">
        <pc:chgData name="Wood, Robert C." userId="99ff8872-d2bd-4fa5-8142-9f137c88e59d" providerId="ADAL" clId="{73DAB52D-2134-42D1-B16F-79BD298DA586}" dt="2025-06-06T12:55:06.237" v="4752" actId="2696"/>
        <pc:sldMkLst>
          <pc:docMk/>
          <pc:sldMk cId="817021503" sldId="260"/>
        </pc:sldMkLst>
      </pc:sldChg>
      <pc:sldChg chg="add">
        <pc:chgData name="Wood, Robert C." userId="99ff8872-d2bd-4fa5-8142-9f137c88e59d" providerId="ADAL" clId="{73DAB52D-2134-42D1-B16F-79BD298DA586}" dt="2025-06-06T12:56:01.439" v="4757"/>
        <pc:sldMkLst>
          <pc:docMk/>
          <pc:sldMk cId="1321372683" sldId="260"/>
        </pc:sldMkLst>
      </pc:sldChg>
      <pc:sldChg chg="add del">
        <pc:chgData name="Wood, Robert C." userId="99ff8872-d2bd-4fa5-8142-9f137c88e59d" providerId="ADAL" clId="{73DAB52D-2134-42D1-B16F-79BD298DA586}" dt="2025-06-06T12:55:57.639" v="4756" actId="2696"/>
        <pc:sldMkLst>
          <pc:docMk/>
          <pc:sldMk cId="2827036714" sldId="260"/>
        </pc:sldMkLst>
      </pc:sldChg>
      <pc:sldChg chg="add del">
        <pc:chgData name="Wood, Robert C." userId="99ff8872-d2bd-4fa5-8142-9f137c88e59d" providerId="ADAL" clId="{73DAB52D-2134-42D1-B16F-79BD298DA586}" dt="2025-06-06T12:55:16.778" v="4754" actId="2696"/>
        <pc:sldMkLst>
          <pc:docMk/>
          <pc:sldMk cId="3546490994" sldId="260"/>
        </pc:sldMkLst>
      </pc:sldChg>
      <pc:sldChg chg="modSp add del mod">
        <pc:chgData name="Wood, Robert C." userId="99ff8872-d2bd-4fa5-8142-9f137c88e59d" providerId="ADAL" clId="{73DAB52D-2134-42D1-B16F-79BD298DA586}" dt="2025-06-06T14:34:49.484" v="7569" actId="2696"/>
        <pc:sldMkLst>
          <pc:docMk/>
          <pc:sldMk cId="2902859213" sldId="262"/>
        </pc:sldMkLst>
      </pc:sldChg>
      <pc:sldChg chg="modSp add mod">
        <pc:chgData name="Wood, Robert C." userId="99ff8872-d2bd-4fa5-8142-9f137c88e59d" providerId="ADAL" clId="{73DAB52D-2134-42D1-B16F-79BD298DA586}" dt="2025-06-06T14:35:11.593" v="7574" actId="5793"/>
        <pc:sldMkLst>
          <pc:docMk/>
          <pc:sldMk cId="3192340763" sldId="262"/>
        </pc:sldMkLst>
        <pc:spChg chg="mod">
          <ac:chgData name="Wood, Robert C." userId="99ff8872-d2bd-4fa5-8142-9f137c88e59d" providerId="ADAL" clId="{73DAB52D-2134-42D1-B16F-79BD298DA586}" dt="2025-06-06T14:35:11.593" v="7574" actId="5793"/>
          <ac:spMkLst>
            <pc:docMk/>
            <pc:sldMk cId="3192340763" sldId="262"/>
            <ac:spMk id="3" creationId="{848D04F3-3EEF-4A88-8273-8C6433A53837}"/>
          </ac:spMkLst>
        </pc:spChg>
      </pc:sldChg>
      <pc:sldChg chg="addSp delSp modSp mod">
        <pc:chgData name="Wood, Robert C." userId="99ff8872-d2bd-4fa5-8142-9f137c88e59d" providerId="ADAL" clId="{73DAB52D-2134-42D1-B16F-79BD298DA586}" dt="2025-06-06T15:37:39.487" v="9078" actId="21"/>
        <pc:sldMkLst>
          <pc:docMk/>
          <pc:sldMk cId="2359614661" sldId="273"/>
        </pc:sldMkLst>
        <pc:spChg chg="mod">
          <ac:chgData name="Wood, Robert C." userId="99ff8872-d2bd-4fa5-8142-9f137c88e59d" providerId="ADAL" clId="{73DAB52D-2134-42D1-B16F-79BD298DA586}" dt="2025-06-06T15:37:37.735" v="9077" actId="1076"/>
          <ac:spMkLst>
            <pc:docMk/>
            <pc:sldMk cId="2359614661" sldId="273"/>
            <ac:spMk id="3" creationId="{848D04F3-3EEF-4A88-8273-8C6433A53837}"/>
          </ac:spMkLst>
        </pc:spChg>
      </pc:sldChg>
      <pc:sldChg chg="modSp mod">
        <pc:chgData name="Wood, Robert C." userId="99ff8872-d2bd-4fa5-8142-9f137c88e59d" providerId="ADAL" clId="{73DAB52D-2134-42D1-B16F-79BD298DA586}" dt="2025-06-06T15:06:51.939" v="8547" actId="20577"/>
        <pc:sldMkLst>
          <pc:docMk/>
          <pc:sldMk cId="3578734491" sldId="276"/>
        </pc:sldMkLst>
        <pc:spChg chg="mod">
          <ac:chgData name="Wood, Robert C." userId="99ff8872-d2bd-4fa5-8142-9f137c88e59d" providerId="ADAL" clId="{73DAB52D-2134-42D1-B16F-79BD298DA586}" dt="2025-06-06T15:06:51.939" v="8547" actId="20577"/>
          <ac:spMkLst>
            <pc:docMk/>
            <pc:sldMk cId="3578734491" sldId="276"/>
            <ac:spMk id="3" creationId="{848D04F3-3EEF-4A88-8273-8C6433A53837}"/>
          </ac:spMkLst>
        </pc:spChg>
      </pc:sldChg>
      <pc:sldChg chg="modSp add del mod">
        <pc:chgData name="Wood, Robert C." userId="99ff8872-d2bd-4fa5-8142-9f137c88e59d" providerId="ADAL" clId="{73DAB52D-2134-42D1-B16F-79BD298DA586}" dt="2025-06-06T14:10:23.608" v="7252" actId="1076"/>
        <pc:sldMkLst>
          <pc:docMk/>
          <pc:sldMk cId="393149166" sldId="281"/>
        </pc:sldMkLst>
        <pc:spChg chg="mod">
          <ac:chgData name="Wood, Robert C." userId="99ff8872-d2bd-4fa5-8142-9f137c88e59d" providerId="ADAL" clId="{73DAB52D-2134-42D1-B16F-79BD298DA586}" dt="2025-06-06T14:10:23.608" v="7252" actId="1076"/>
          <ac:spMkLst>
            <pc:docMk/>
            <pc:sldMk cId="393149166" sldId="281"/>
            <ac:spMk id="13" creationId="{C8C73544-40E5-44EB-A62E-65AA6C900644}"/>
          </ac:spMkLst>
        </pc:spChg>
      </pc:sldChg>
      <pc:sldChg chg="modSp add del mod ord">
        <pc:chgData name="Wood, Robert C." userId="99ff8872-d2bd-4fa5-8142-9f137c88e59d" providerId="ADAL" clId="{73DAB52D-2134-42D1-B16F-79BD298DA586}" dt="2025-06-06T13:56:36.399" v="6950"/>
        <pc:sldMkLst>
          <pc:docMk/>
          <pc:sldMk cId="3505558038" sldId="281"/>
        </pc:sldMkLst>
      </pc:sldChg>
      <pc:sldChg chg="modSp mod ord">
        <pc:chgData name="Wood, Robert C." userId="99ff8872-d2bd-4fa5-8142-9f137c88e59d" providerId="ADAL" clId="{73DAB52D-2134-42D1-B16F-79BD298DA586}" dt="2025-06-06T13:13:16.313" v="5509" actId="114"/>
        <pc:sldMkLst>
          <pc:docMk/>
          <pc:sldMk cId="1217229238" sldId="294"/>
        </pc:sldMkLst>
        <pc:spChg chg="mod">
          <ac:chgData name="Wood, Robert C." userId="99ff8872-d2bd-4fa5-8142-9f137c88e59d" providerId="ADAL" clId="{73DAB52D-2134-42D1-B16F-79BD298DA586}" dt="2025-06-06T12:39:51.228" v="4614" actId="20577"/>
          <ac:spMkLst>
            <pc:docMk/>
            <pc:sldMk cId="1217229238" sldId="294"/>
            <ac:spMk id="2" creationId="{229247A9-FC16-4B67-8138-8808B5F7613A}"/>
          </ac:spMkLst>
        </pc:spChg>
        <pc:spChg chg="mod">
          <ac:chgData name="Wood, Robert C." userId="99ff8872-d2bd-4fa5-8142-9f137c88e59d" providerId="ADAL" clId="{73DAB52D-2134-42D1-B16F-79BD298DA586}" dt="2025-06-06T13:13:16.313" v="5509" actId="114"/>
          <ac:spMkLst>
            <pc:docMk/>
            <pc:sldMk cId="1217229238" sldId="294"/>
            <ac:spMk id="3" creationId="{848D04F3-3EEF-4A88-8273-8C6433A53837}"/>
          </ac:spMkLst>
        </pc:spChg>
      </pc:sldChg>
      <pc:sldChg chg="modSp mod">
        <pc:chgData name="Wood, Robert C." userId="99ff8872-d2bd-4fa5-8142-9f137c88e59d" providerId="ADAL" clId="{73DAB52D-2134-42D1-B16F-79BD298DA586}" dt="2025-06-06T15:59:30.481" v="9254" actId="6549"/>
        <pc:sldMkLst>
          <pc:docMk/>
          <pc:sldMk cId="1624764811" sldId="311"/>
        </pc:sldMkLst>
        <pc:spChg chg="mod">
          <ac:chgData name="Wood, Robert C." userId="99ff8872-d2bd-4fa5-8142-9f137c88e59d" providerId="ADAL" clId="{73DAB52D-2134-42D1-B16F-79BD298DA586}" dt="2025-06-06T15:59:30.481" v="9254" actId="6549"/>
          <ac:spMkLst>
            <pc:docMk/>
            <pc:sldMk cId="1624764811" sldId="311"/>
            <ac:spMk id="3" creationId="{848D04F3-3EEF-4A88-8273-8C6433A53837}"/>
          </ac:spMkLst>
        </pc:spChg>
      </pc:sldChg>
      <pc:sldChg chg="addSp delSp modSp mod">
        <pc:chgData name="Wood, Robert C." userId="99ff8872-d2bd-4fa5-8142-9f137c88e59d" providerId="ADAL" clId="{73DAB52D-2134-42D1-B16F-79BD298DA586}" dt="2025-06-06T13:56:59.507" v="6954" actId="1076"/>
        <pc:sldMkLst>
          <pc:docMk/>
          <pc:sldMk cId="1680832477" sldId="316"/>
        </pc:sldMkLst>
        <pc:spChg chg="mod topLvl">
          <ac:chgData name="Wood, Robert C." userId="99ff8872-d2bd-4fa5-8142-9f137c88e59d" providerId="ADAL" clId="{73DAB52D-2134-42D1-B16F-79BD298DA586}" dt="2025-06-05T17:50:47.243" v="1757" actId="1076"/>
          <ac:spMkLst>
            <pc:docMk/>
            <pc:sldMk cId="1680832477" sldId="316"/>
            <ac:spMk id="9" creationId="{202A832D-34F5-4AAF-80C3-9BC17DDE73B8}"/>
          </ac:spMkLst>
        </pc:spChg>
        <pc:spChg chg="mod topLvl">
          <ac:chgData name="Wood, Robert C." userId="99ff8872-d2bd-4fa5-8142-9f137c88e59d" providerId="ADAL" clId="{73DAB52D-2134-42D1-B16F-79BD298DA586}" dt="2025-06-05T17:50:47.243" v="1757" actId="1076"/>
          <ac:spMkLst>
            <pc:docMk/>
            <pc:sldMk cId="1680832477" sldId="316"/>
            <ac:spMk id="10" creationId="{29E59B77-A923-41EB-BA01-A52E97136BA7}"/>
          </ac:spMkLst>
        </pc:spChg>
        <pc:spChg chg="mod topLvl">
          <ac:chgData name="Wood, Robert C." userId="99ff8872-d2bd-4fa5-8142-9f137c88e59d" providerId="ADAL" clId="{73DAB52D-2134-42D1-B16F-79BD298DA586}" dt="2025-06-05T17:50:33.967" v="1755" actId="164"/>
          <ac:spMkLst>
            <pc:docMk/>
            <pc:sldMk cId="1680832477" sldId="316"/>
            <ac:spMk id="11" creationId="{F52108B7-0357-4032-A3FB-170D6AF09A7C}"/>
          </ac:spMkLst>
        </pc:spChg>
        <pc:spChg chg="mod topLvl">
          <ac:chgData name="Wood, Robert C." userId="99ff8872-d2bd-4fa5-8142-9f137c88e59d" providerId="ADAL" clId="{73DAB52D-2134-42D1-B16F-79BD298DA586}" dt="2025-06-05T17:50:33.967" v="1755" actId="164"/>
          <ac:spMkLst>
            <pc:docMk/>
            <pc:sldMk cId="1680832477" sldId="316"/>
            <ac:spMk id="12" creationId="{8FFF84A7-521D-44D3-BB52-A2A1F3655790}"/>
          </ac:spMkLst>
        </pc:spChg>
        <pc:spChg chg="mod topLvl">
          <ac:chgData name="Wood, Robert C." userId="99ff8872-d2bd-4fa5-8142-9f137c88e59d" providerId="ADAL" clId="{73DAB52D-2134-42D1-B16F-79BD298DA586}" dt="2025-06-05T17:50:47.243" v="1757" actId="1076"/>
          <ac:spMkLst>
            <pc:docMk/>
            <pc:sldMk cId="1680832477" sldId="316"/>
            <ac:spMk id="13" creationId="{A2503983-97F5-437F-9ED4-8756C265B374}"/>
          </ac:spMkLst>
        </pc:spChg>
        <pc:spChg chg="mod topLvl">
          <ac:chgData name="Wood, Robert C." userId="99ff8872-d2bd-4fa5-8142-9f137c88e59d" providerId="ADAL" clId="{73DAB52D-2134-42D1-B16F-79BD298DA586}" dt="2025-06-05T17:50:47.243" v="1757" actId="1076"/>
          <ac:spMkLst>
            <pc:docMk/>
            <pc:sldMk cId="1680832477" sldId="316"/>
            <ac:spMk id="14" creationId="{74C0F8A8-306D-448E-B0D1-34EDE75451F8}"/>
          </ac:spMkLst>
        </pc:spChg>
        <pc:spChg chg="mod topLvl">
          <ac:chgData name="Wood, Robert C." userId="99ff8872-d2bd-4fa5-8142-9f137c88e59d" providerId="ADAL" clId="{73DAB52D-2134-42D1-B16F-79BD298DA586}" dt="2025-06-05T17:50:33.967" v="1755" actId="164"/>
          <ac:spMkLst>
            <pc:docMk/>
            <pc:sldMk cId="1680832477" sldId="316"/>
            <ac:spMk id="16" creationId="{1F376BD3-0167-448C-A488-BABD4E111886}"/>
          </ac:spMkLst>
        </pc:spChg>
        <pc:spChg chg="add mod">
          <ac:chgData name="Wood, Robert C." userId="99ff8872-d2bd-4fa5-8142-9f137c88e59d" providerId="ADAL" clId="{73DAB52D-2134-42D1-B16F-79BD298DA586}" dt="2025-06-05T15:06:00.412" v="92" actId="1076"/>
          <ac:spMkLst>
            <pc:docMk/>
            <pc:sldMk cId="1680832477" sldId="316"/>
            <ac:spMk id="17" creationId="{856F2442-17FA-5357-0435-3B5598839009}"/>
          </ac:spMkLst>
        </pc:spChg>
        <pc:spChg chg="add mod">
          <ac:chgData name="Wood, Robert C." userId="99ff8872-d2bd-4fa5-8142-9f137c88e59d" providerId="ADAL" clId="{73DAB52D-2134-42D1-B16F-79BD298DA586}" dt="2025-06-06T13:56:59.507" v="6954" actId="1076"/>
          <ac:spMkLst>
            <pc:docMk/>
            <pc:sldMk cId="1680832477" sldId="316"/>
            <ac:spMk id="19" creationId="{CFDD87B6-016E-9FA9-6C7E-7B7D5010CA87}"/>
          </ac:spMkLst>
        </pc:spChg>
        <pc:spChg chg="add mod">
          <ac:chgData name="Wood, Robert C." userId="99ff8872-d2bd-4fa5-8142-9f137c88e59d" providerId="ADAL" clId="{73DAB52D-2134-42D1-B16F-79BD298DA586}" dt="2025-06-05T15:10:52.608" v="180" actId="1076"/>
          <ac:spMkLst>
            <pc:docMk/>
            <pc:sldMk cId="1680832477" sldId="316"/>
            <ac:spMk id="20" creationId="{03F67572-9B69-7C6E-F90C-374841C21824}"/>
          </ac:spMkLst>
        </pc:spChg>
        <pc:grpChg chg="add mod">
          <ac:chgData name="Wood, Robert C." userId="99ff8872-d2bd-4fa5-8142-9f137c88e59d" providerId="ADAL" clId="{73DAB52D-2134-42D1-B16F-79BD298DA586}" dt="2025-06-05T15:11:19.513" v="182" actId="1076"/>
          <ac:grpSpMkLst>
            <pc:docMk/>
            <pc:sldMk cId="1680832477" sldId="316"/>
            <ac:grpSpMk id="23" creationId="{DCBD3A64-3E89-F740-F4CD-F4ABC0C1FE96}"/>
          </ac:grpSpMkLst>
        </pc:grpChg>
        <pc:grpChg chg="add mod">
          <ac:chgData name="Wood, Robert C." userId="99ff8872-d2bd-4fa5-8142-9f137c88e59d" providerId="ADAL" clId="{73DAB52D-2134-42D1-B16F-79BD298DA586}" dt="2025-06-05T17:50:47.243" v="1757" actId="1076"/>
          <ac:grpSpMkLst>
            <pc:docMk/>
            <pc:sldMk cId="1680832477" sldId="316"/>
            <ac:grpSpMk id="25" creationId="{DC59BEB6-A1D7-4D9C-2D8C-93D1EC000891}"/>
          </ac:grpSpMkLst>
        </pc:grpChg>
        <pc:grpChg chg="add mod">
          <ac:chgData name="Wood, Robert C." userId="99ff8872-d2bd-4fa5-8142-9f137c88e59d" providerId="ADAL" clId="{73DAB52D-2134-42D1-B16F-79BD298DA586}" dt="2025-06-05T17:50:43.356" v="1756" actId="1076"/>
          <ac:grpSpMkLst>
            <pc:docMk/>
            <pc:sldMk cId="1680832477" sldId="316"/>
            <ac:grpSpMk id="26" creationId="{0B556917-E519-7B5F-21FF-9E04286B9C3C}"/>
          </ac:grpSpMkLst>
        </pc:grpChg>
        <pc:picChg chg="mod topLvl">
          <ac:chgData name="Wood, Robert C." userId="99ff8872-d2bd-4fa5-8142-9f137c88e59d" providerId="ADAL" clId="{73DAB52D-2134-42D1-B16F-79BD298DA586}" dt="2025-06-05T17:50:33.967" v="1755" actId="164"/>
          <ac:picMkLst>
            <pc:docMk/>
            <pc:sldMk cId="1680832477" sldId="316"/>
            <ac:picMk id="7" creationId="{237F5520-AF0F-4FB9-A81B-72CCD4855947}"/>
          </ac:picMkLst>
        </pc:picChg>
        <pc:picChg chg="mod topLvl">
          <ac:chgData name="Wood, Robert C." userId="99ff8872-d2bd-4fa5-8142-9f137c88e59d" providerId="ADAL" clId="{73DAB52D-2134-42D1-B16F-79BD298DA586}" dt="2025-06-05T17:50:47.243" v="1757" actId="1076"/>
          <ac:picMkLst>
            <pc:docMk/>
            <pc:sldMk cId="1680832477" sldId="316"/>
            <ac:picMk id="8" creationId="{E62B402B-4C21-4CF6-AC28-5F667E5A0317}"/>
          </ac:picMkLst>
        </pc:picChg>
        <pc:picChg chg="add mod">
          <ac:chgData name="Wood, Robert C." userId="99ff8872-d2bd-4fa5-8142-9f137c88e59d" providerId="ADAL" clId="{73DAB52D-2134-42D1-B16F-79BD298DA586}" dt="2025-06-05T15:11:21.064" v="183" actId="1076"/>
          <ac:picMkLst>
            <pc:docMk/>
            <pc:sldMk cId="1680832477" sldId="316"/>
            <ac:picMk id="18" creationId="{DF725D43-E569-1CF2-607A-8990158EDBAC}"/>
          </ac:picMkLst>
        </pc:picChg>
        <pc:picChg chg="add mod">
          <ac:chgData name="Wood, Robert C." userId="99ff8872-d2bd-4fa5-8142-9f137c88e59d" providerId="ADAL" clId="{73DAB52D-2134-42D1-B16F-79BD298DA586}" dt="2025-06-05T15:11:19.513" v="182" actId="1076"/>
          <ac:picMkLst>
            <pc:docMk/>
            <pc:sldMk cId="1680832477" sldId="316"/>
            <ac:picMk id="21" creationId="{9487458D-76A2-CB5E-C7A8-750DA82450AE}"/>
          </ac:picMkLst>
        </pc:picChg>
        <pc:picChg chg="add mod">
          <ac:chgData name="Wood, Robert C." userId="99ff8872-d2bd-4fa5-8142-9f137c88e59d" providerId="ADAL" clId="{73DAB52D-2134-42D1-B16F-79BD298DA586}" dt="2025-06-05T15:11:19.513" v="182" actId="1076"/>
          <ac:picMkLst>
            <pc:docMk/>
            <pc:sldMk cId="1680832477" sldId="316"/>
            <ac:picMk id="22" creationId="{8BBA84D2-EF48-986C-250A-F5435E1EDCD9}"/>
          </ac:picMkLst>
        </pc:picChg>
        <pc:picChg chg="add mod">
          <ac:chgData name="Wood, Robert C." userId="99ff8872-d2bd-4fa5-8142-9f137c88e59d" providerId="ADAL" clId="{73DAB52D-2134-42D1-B16F-79BD298DA586}" dt="2025-06-05T15:11:29.631" v="185" actId="1076"/>
          <ac:picMkLst>
            <pc:docMk/>
            <pc:sldMk cId="1680832477" sldId="316"/>
            <ac:picMk id="24" creationId="{A8B02E85-C278-1772-6265-A7E05BE0378F}"/>
          </ac:picMkLst>
        </pc:picChg>
      </pc:sldChg>
      <pc:sldChg chg="addSp modSp mod">
        <pc:chgData name="Wood, Robert C." userId="99ff8872-d2bd-4fa5-8142-9f137c88e59d" providerId="ADAL" clId="{73DAB52D-2134-42D1-B16F-79BD298DA586}" dt="2025-06-06T13:40:40.952" v="6246" actId="1076"/>
        <pc:sldMkLst>
          <pc:docMk/>
          <pc:sldMk cId="2260471651" sldId="317"/>
        </pc:sldMkLst>
        <pc:spChg chg="add mod">
          <ac:chgData name="Wood, Robert C." userId="99ff8872-d2bd-4fa5-8142-9f137c88e59d" providerId="ADAL" clId="{73DAB52D-2134-42D1-B16F-79BD298DA586}" dt="2025-06-06T13:37:11.728" v="6201" actId="20577"/>
          <ac:spMkLst>
            <pc:docMk/>
            <pc:sldMk cId="2260471651" sldId="317"/>
            <ac:spMk id="2" creationId="{9144F544-07A4-0E75-27FA-6B80EE41EDB7}"/>
          </ac:spMkLst>
        </pc:spChg>
        <pc:spChg chg="add mod ord">
          <ac:chgData name="Wood, Robert C." userId="99ff8872-d2bd-4fa5-8142-9f137c88e59d" providerId="ADAL" clId="{73DAB52D-2134-42D1-B16F-79BD298DA586}" dt="2025-06-06T13:40:40.952" v="6246" actId="1076"/>
          <ac:spMkLst>
            <pc:docMk/>
            <pc:sldMk cId="2260471651" sldId="317"/>
            <ac:spMk id="3" creationId="{B9DB0274-669F-9412-9F2C-7D3E57D473F0}"/>
          </ac:spMkLst>
        </pc:spChg>
        <pc:spChg chg="add mod">
          <ac:chgData name="Wood, Robert C." userId="99ff8872-d2bd-4fa5-8142-9f137c88e59d" providerId="ADAL" clId="{73DAB52D-2134-42D1-B16F-79BD298DA586}" dt="2025-06-06T13:40:34.269" v="6245" actId="1076"/>
          <ac:spMkLst>
            <pc:docMk/>
            <pc:sldMk cId="2260471651" sldId="317"/>
            <ac:spMk id="7" creationId="{FBC8DA16-4971-4926-52A0-DE6CC9D01478}"/>
          </ac:spMkLst>
        </pc:spChg>
        <pc:picChg chg="mod">
          <ac:chgData name="Wood, Robert C." userId="99ff8872-d2bd-4fa5-8142-9f137c88e59d" providerId="ADAL" clId="{73DAB52D-2134-42D1-B16F-79BD298DA586}" dt="2025-06-06T13:40:28.724" v="6244" actId="1076"/>
          <ac:picMkLst>
            <pc:docMk/>
            <pc:sldMk cId="2260471651" sldId="317"/>
            <ac:picMk id="1026" creationId="{9CB2B5AF-CB9A-4ABD-B0F3-A990959B3084}"/>
          </ac:picMkLst>
        </pc:picChg>
      </pc:sldChg>
      <pc:sldChg chg="addSp modSp mod">
        <pc:chgData name="Wood, Robert C." userId="99ff8872-d2bd-4fa5-8142-9f137c88e59d" providerId="ADAL" clId="{73DAB52D-2134-42D1-B16F-79BD298DA586}" dt="2025-06-06T13:51:54.016" v="6884" actId="20577"/>
        <pc:sldMkLst>
          <pc:docMk/>
          <pc:sldMk cId="1348950382" sldId="318"/>
        </pc:sldMkLst>
        <pc:spChg chg="add mod">
          <ac:chgData name="Wood, Robert C." userId="99ff8872-d2bd-4fa5-8142-9f137c88e59d" providerId="ADAL" clId="{73DAB52D-2134-42D1-B16F-79BD298DA586}" dt="2025-06-06T13:51:54.016" v="6884" actId="20577"/>
          <ac:spMkLst>
            <pc:docMk/>
            <pc:sldMk cId="1348950382" sldId="318"/>
            <ac:spMk id="2" creationId="{692DE26D-8F09-1737-D55A-832E6815B133}"/>
          </ac:spMkLst>
        </pc:spChg>
        <pc:picChg chg="mod">
          <ac:chgData name="Wood, Robert C." userId="99ff8872-d2bd-4fa5-8142-9f137c88e59d" providerId="ADAL" clId="{73DAB52D-2134-42D1-B16F-79BD298DA586}" dt="2025-06-06T13:51:24.351" v="6839" actId="1076"/>
          <ac:picMkLst>
            <pc:docMk/>
            <pc:sldMk cId="1348950382" sldId="318"/>
            <ac:picMk id="2052" creationId="{3AB8154A-C919-4133-BEFA-1A41AC9579AF}"/>
          </ac:picMkLst>
        </pc:picChg>
        <pc:picChg chg="mod">
          <ac:chgData name="Wood, Robert C." userId="99ff8872-d2bd-4fa5-8142-9f137c88e59d" providerId="ADAL" clId="{73DAB52D-2134-42D1-B16F-79BD298DA586}" dt="2025-06-06T13:51:42.171" v="6862" actId="1076"/>
          <ac:picMkLst>
            <pc:docMk/>
            <pc:sldMk cId="1348950382" sldId="318"/>
            <ac:picMk id="2053" creationId="{BAC542DC-11B2-4FA6-A0BF-48EAA4DBCA2E}"/>
          </ac:picMkLst>
        </pc:picChg>
      </pc:sldChg>
      <pc:sldChg chg="addSp delSp modSp mod">
        <pc:chgData name="Wood, Robert C." userId="99ff8872-d2bd-4fa5-8142-9f137c88e59d" providerId="ADAL" clId="{73DAB52D-2134-42D1-B16F-79BD298DA586}" dt="2025-06-05T17:58:15.108" v="1777" actId="1076"/>
        <pc:sldMkLst>
          <pc:docMk/>
          <pc:sldMk cId="3069252914" sldId="319"/>
        </pc:sldMkLst>
        <pc:spChg chg="mod">
          <ac:chgData name="Wood, Robert C." userId="99ff8872-d2bd-4fa5-8142-9f137c88e59d" providerId="ADAL" clId="{73DAB52D-2134-42D1-B16F-79BD298DA586}" dt="2025-06-05T17:53:22.030" v="1772" actId="1076"/>
          <ac:spMkLst>
            <pc:docMk/>
            <pc:sldMk cId="3069252914" sldId="319"/>
            <ac:spMk id="2" creationId="{21255C8C-9BC5-77F4-E2D7-680E3B41D7D0}"/>
          </ac:spMkLst>
        </pc:spChg>
        <pc:spChg chg="add mod">
          <ac:chgData name="Wood, Robert C." userId="99ff8872-d2bd-4fa5-8142-9f137c88e59d" providerId="ADAL" clId="{73DAB52D-2134-42D1-B16F-79BD298DA586}" dt="2025-06-05T15:13:30.600" v="211" actId="1076"/>
          <ac:spMkLst>
            <pc:docMk/>
            <pc:sldMk cId="3069252914" sldId="319"/>
            <ac:spMk id="3" creationId="{0005FF2C-2D3E-B133-DDE3-1884588DC70B}"/>
          </ac:spMkLst>
        </pc:spChg>
        <pc:spChg chg="mod">
          <ac:chgData name="Wood, Robert C." userId="99ff8872-d2bd-4fa5-8142-9f137c88e59d" providerId="ADAL" clId="{73DAB52D-2134-42D1-B16F-79BD298DA586}" dt="2025-06-05T15:12:52.180" v="188" actId="1076"/>
          <ac:spMkLst>
            <pc:docMk/>
            <pc:sldMk cId="3069252914" sldId="319"/>
            <ac:spMk id="8" creationId="{6578841F-FF37-4506-8547-2A40AB49EEAE}"/>
          </ac:spMkLst>
        </pc:spChg>
        <pc:spChg chg="mod">
          <ac:chgData name="Wood, Robert C." userId="99ff8872-d2bd-4fa5-8142-9f137c88e59d" providerId="ADAL" clId="{73DAB52D-2134-42D1-B16F-79BD298DA586}" dt="2025-06-05T17:53:27.191" v="1773" actId="1076"/>
          <ac:spMkLst>
            <pc:docMk/>
            <pc:sldMk cId="3069252914" sldId="319"/>
            <ac:spMk id="16" creationId="{D88FBE21-444A-42C4-A94D-30E10FD1AC14}"/>
          </ac:spMkLst>
        </pc:spChg>
        <pc:picChg chg="mod">
          <ac:chgData name="Wood, Robert C." userId="99ff8872-d2bd-4fa5-8142-9f137c88e59d" providerId="ADAL" clId="{73DAB52D-2134-42D1-B16F-79BD298DA586}" dt="2025-06-05T15:12:42.049" v="186" actId="732"/>
          <ac:picMkLst>
            <pc:docMk/>
            <pc:sldMk cId="3069252914" sldId="319"/>
            <ac:picMk id="7" creationId="{A0981D52-A2CA-4694-899F-6FF590E4AE97}"/>
          </ac:picMkLst>
        </pc:picChg>
        <pc:picChg chg="mod">
          <ac:chgData name="Wood, Robert C." userId="99ff8872-d2bd-4fa5-8142-9f137c88e59d" providerId="ADAL" clId="{73DAB52D-2134-42D1-B16F-79BD298DA586}" dt="2025-06-05T17:53:22.030" v="1772" actId="1076"/>
          <ac:picMkLst>
            <pc:docMk/>
            <pc:sldMk cId="3069252914" sldId="319"/>
            <ac:picMk id="12" creationId="{3CFA3CD8-870B-44E0-A799-1C17A5E2AE5E}"/>
          </ac:picMkLst>
        </pc:picChg>
        <pc:picChg chg="mod">
          <ac:chgData name="Wood, Robert C." userId="99ff8872-d2bd-4fa5-8142-9f137c88e59d" providerId="ADAL" clId="{73DAB52D-2134-42D1-B16F-79BD298DA586}" dt="2025-06-05T17:53:22.030" v="1772" actId="1076"/>
          <ac:picMkLst>
            <pc:docMk/>
            <pc:sldMk cId="3069252914" sldId="319"/>
            <ac:picMk id="13" creationId="{ACC102CF-91C3-42F3-8FC9-10FE5AACAF59}"/>
          </ac:picMkLst>
        </pc:picChg>
        <pc:picChg chg="mod">
          <ac:chgData name="Wood, Robert C." userId="99ff8872-d2bd-4fa5-8142-9f137c88e59d" providerId="ADAL" clId="{73DAB52D-2134-42D1-B16F-79BD298DA586}" dt="2025-06-05T17:53:27.191" v="1773" actId="1076"/>
          <ac:picMkLst>
            <pc:docMk/>
            <pc:sldMk cId="3069252914" sldId="319"/>
            <ac:picMk id="14" creationId="{8D263A13-2A38-4B55-BDAC-33EA68BFC124}"/>
          </ac:picMkLst>
        </pc:picChg>
        <pc:picChg chg="mod">
          <ac:chgData name="Wood, Robert C." userId="99ff8872-d2bd-4fa5-8142-9f137c88e59d" providerId="ADAL" clId="{73DAB52D-2134-42D1-B16F-79BD298DA586}" dt="2025-06-05T17:53:27.191" v="1773" actId="1076"/>
          <ac:picMkLst>
            <pc:docMk/>
            <pc:sldMk cId="3069252914" sldId="319"/>
            <ac:picMk id="15" creationId="{F5715365-7174-4BA8-95C2-26A9D5D33DF2}"/>
          </ac:picMkLst>
        </pc:picChg>
        <pc:picChg chg="add mod">
          <ac:chgData name="Wood, Robert C." userId="99ff8872-d2bd-4fa5-8142-9f137c88e59d" providerId="ADAL" clId="{73DAB52D-2134-42D1-B16F-79BD298DA586}" dt="2025-06-05T17:58:15.108" v="1777" actId="1076"/>
          <ac:picMkLst>
            <pc:docMk/>
            <pc:sldMk cId="3069252914" sldId="319"/>
            <ac:picMk id="17" creationId="{74183CF6-F256-CB32-BE8A-C20E69D6E6B1}"/>
          </ac:picMkLst>
        </pc:picChg>
      </pc:sldChg>
      <pc:sldChg chg="addSp modSp mod">
        <pc:chgData name="Wood, Robert C." userId="99ff8872-d2bd-4fa5-8142-9f137c88e59d" providerId="ADAL" clId="{73DAB52D-2134-42D1-B16F-79BD298DA586}" dt="2025-06-05T15:19:23.140" v="264" actId="1076"/>
        <pc:sldMkLst>
          <pc:docMk/>
          <pc:sldMk cId="4213490983" sldId="321"/>
        </pc:sldMkLst>
        <pc:spChg chg="mod">
          <ac:chgData name="Wood, Robert C." userId="99ff8872-d2bd-4fa5-8142-9f137c88e59d" providerId="ADAL" clId="{73DAB52D-2134-42D1-B16F-79BD298DA586}" dt="2025-06-05T15:18:31.226" v="253" actId="1076"/>
          <ac:spMkLst>
            <pc:docMk/>
            <pc:sldMk cId="4213490983" sldId="321"/>
            <ac:spMk id="2" creationId="{34B301F2-B0E5-A158-58CE-E43288D320F4}"/>
          </ac:spMkLst>
        </pc:spChg>
        <pc:spChg chg="add mod">
          <ac:chgData name="Wood, Robert C." userId="99ff8872-d2bd-4fa5-8142-9f137c88e59d" providerId="ADAL" clId="{73DAB52D-2134-42D1-B16F-79BD298DA586}" dt="2025-06-05T15:19:23.140" v="264" actId="1076"/>
          <ac:spMkLst>
            <pc:docMk/>
            <pc:sldMk cId="4213490983" sldId="321"/>
            <ac:spMk id="3" creationId="{9A9AB6D6-4445-6C33-461E-36AC8529C099}"/>
          </ac:spMkLst>
        </pc:spChg>
        <pc:spChg chg="add mod">
          <ac:chgData name="Wood, Robert C." userId="99ff8872-d2bd-4fa5-8142-9f137c88e59d" providerId="ADAL" clId="{73DAB52D-2134-42D1-B16F-79BD298DA586}" dt="2025-06-05T15:19:10.317" v="263" actId="14100"/>
          <ac:spMkLst>
            <pc:docMk/>
            <pc:sldMk cId="4213490983" sldId="321"/>
            <ac:spMk id="7" creationId="{0078CC20-D3FD-C1BA-41B8-5CBD181C0ED7}"/>
          </ac:spMkLst>
        </pc:spChg>
        <pc:picChg chg="mod">
          <ac:chgData name="Wood, Robert C." userId="99ff8872-d2bd-4fa5-8142-9f137c88e59d" providerId="ADAL" clId="{73DAB52D-2134-42D1-B16F-79BD298DA586}" dt="2025-06-05T15:18:08.593" v="249" actId="1076"/>
          <ac:picMkLst>
            <pc:docMk/>
            <pc:sldMk cId="4213490983" sldId="321"/>
            <ac:picMk id="8" creationId="{3C18D921-D4B3-409A-A34E-1A58F8522259}"/>
          </ac:picMkLst>
        </pc:picChg>
      </pc:sldChg>
      <pc:sldChg chg="addSp modSp mod">
        <pc:chgData name="Wood, Robert C." userId="99ff8872-d2bd-4fa5-8142-9f137c88e59d" providerId="ADAL" clId="{73DAB52D-2134-42D1-B16F-79BD298DA586}" dt="2025-06-05T15:20:08.693" v="309" actId="1076"/>
        <pc:sldMkLst>
          <pc:docMk/>
          <pc:sldMk cId="1477945087" sldId="322"/>
        </pc:sldMkLst>
        <pc:spChg chg="add mod">
          <ac:chgData name="Wood, Robert C." userId="99ff8872-d2bd-4fa5-8142-9f137c88e59d" providerId="ADAL" clId="{73DAB52D-2134-42D1-B16F-79BD298DA586}" dt="2025-06-05T15:19:50.627" v="305" actId="20577"/>
          <ac:spMkLst>
            <pc:docMk/>
            <pc:sldMk cId="1477945087" sldId="322"/>
            <ac:spMk id="2" creationId="{FFE0D16F-D28F-ECDD-2B5F-E838C2C5F2CC}"/>
          </ac:spMkLst>
        </pc:spChg>
        <pc:picChg chg="mod">
          <ac:chgData name="Wood, Robert C." userId="99ff8872-d2bd-4fa5-8142-9f137c88e59d" providerId="ADAL" clId="{73DAB52D-2134-42D1-B16F-79BD298DA586}" dt="2025-06-05T15:19:57.060" v="307" actId="1076"/>
          <ac:picMkLst>
            <pc:docMk/>
            <pc:sldMk cId="1477945087" sldId="322"/>
            <ac:picMk id="12" creationId="{72A75ECD-37D8-40F7-B550-C74F456A2229}"/>
          </ac:picMkLst>
        </pc:picChg>
        <pc:picChg chg="mod">
          <ac:chgData name="Wood, Robert C." userId="99ff8872-d2bd-4fa5-8142-9f137c88e59d" providerId="ADAL" clId="{73DAB52D-2134-42D1-B16F-79BD298DA586}" dt="2025-06-05T15:20:04.395" v="308" actId="1076"/>
          <ac:picMkLst>
            <pc:docMk/>
            <pc:sldMk cId="1477945087" sldId="322"/>
            <ac:picMk id="2055" creationId="{A5834DA9-19B2-49A2-953E-C0BAD01B678A}"/>
          </ac:picMkLst>
        </pc:picChg>
        <pc:picChg chg="mod">
          <ac:chgData name="Wood, Robert C." userId="99ff8872-d2bd-4fa5-8142-9f137c88e59d" providerId="ADAL" clId="{73DAB52D-2134-42D1-B16F-79BD298DA586}" dt="2025-06-05T15:20:08.693" v="309" actId="1076"/>
          <ac:picMkLst>
            <pc:docMk/>
            <pc:sldMk cId="1477945087" sldId="322"/>
            <ac:picMk id="2056" creationId="{9E83A068-F0F1-4B08-8F00-00B78D612F8E}"/>
          </ac:picMkLst>
        </pc:picChg>
        <pc:picChg chg="mod">
          <ac:chgData name="Wood, Robert C." userId="99ff8872-d2bd-4fa5-8142-9f137c88e59d" providerId="ADAL" clId="{73DAB52D-2134-42D1-B16F-79BD298DA586}" dt="2025-06-05T15:19:54.619" v="306" actId="1076"/>
          <ac:picMkLst>
            <pc:docMk/>
            <pc:sldMk cId="1477945087" sldId="322"/>
            <ac:picMk id="2059" creationId="{3618CF42-0DB3-47CF-BA00-C7F0DE21E43A}"/>
          </ac:picMkLst>
        </pc:picChg>
      </pc:sldChg>
      <pc:sldChg chg="del">
        <pc:chgData name="Wood, Robert C." userId="99ff8872-d2bd-4fa5-8142-9f137c88e59d" providerId="ADAL" clId="{73DAB52D-2134-42D1-B16F-79BD298DA586}" dt="2025-06-06T13:50:55.487" v="6836" actId="47"/>
        <pc:sldMkLst>
          <pc:docMk/>
          <pc:sldMk cId="146828838" sldId="326"/>
        </pc:sldMkLst>
      </pc:sldChg>
      <pc:sldChg chg="addSp delSp modSp del mod">
        <pc:chgData name="Wood, Robert C." userId="99ff8872-d2bd-4fa5-8142-9f137c88e59d" providerId="ADAL" clId="{73DAB52D-2134-42D1-B16F-79BD298DA586}" dt="2025-06-06T15:16:03.675" v="8725" actId="47"/>
        <pc:sldMkLst>
          <pc:docMk/>
          <pc:sldMk cId="3529212748" sldId="327"/>
        </pc:sldMkLst>
      </pc:sldChg>
      <pc:sldChg chg="addSp delSp modSp del mod">
        <pc:chgData name="Wood, Robert C." userId="99ff8872-d2bd-4fa5-8142-9f137c88e59d" providerId="ADAL" clId="{73DAB52D-2134-42D1-B16F-79BD298DA586}" dt="2025-06-06T15:16:15.833" v="8726" actId="47"/>
        <pc:sldMkLst>
          <pc:docMk/>
          <pc:sldMk cId="1749249172" sldId="336"/>
        </pc:sldMkLst>
      </pc:sldChg>
      <pc:sldChg chg="addSp delSp modSp mod">
        <pc:chgData name="Wood, Robert C." userId="99ff8872-d2bd-4fa5-8142-9f137c88e59d" providerId="ADAL" clId="{73DAB52D-2134-42D1-B16F-79BD298DA586}" dt="2025-06-06T15:38:27.154" v="9083" actId="1076"/>
        <pc:sldMkLst>
          <pc:docMk/>
          <pc:sldMk cId="3139726735" sldId="337"/>
        </pc:sldMkLst>
        <pc:picChg chg="add mod">
          <ac:chgData name="Wood, Robert C." userId="99ff8872-d2bd-4fa5-8142-9f137c88e59d" providerId="ADAL" clId="{73DAB52D-2134-42D1-B16F-79BD298DA586}" dt="2025-06-06T15:37:46.971" v="9080" actId="1076"/>
          <ac:picMkLst>
            <pc:docMk/>
            <pc:sldMk cId="3139726735" sldId="337"/>
            <ac:picMk id="8194" creationId="{7EBA5B35-4AF2-A2C8-7DEB-CFE0C2510B66}"/>
          </ac:picMkLst>
        </pc:picChg>
        <pc:picChg chg="add mod">
          <ac:chgData name="Wood, Robert C." userId="99ff8872-d2bd-4fa5-8142-9f137c88e59d" providerId="ADAL" clId="{73DAB52D-2134-42D1-B16F-79BD298DA586}" dt="2025-06-06T15:38:27.154" v="9083" actId="1076"/>
          <ac:picMkLst>
            <pc:docMk/>
            <pc:sldMk cId="3139726735" sldId="337"/>
            <ac:picMk id="10242" creationId="{8DDC62B1-08DB-828F-FCEE-DC3A8AE6DDDA}"/>
          </ac:picMkLst>
        </pc:picChg>
      </pc:sldChg>
      <pc:sldChg chg="addSp delSp modSp mod ord">
        <pc:chgData name="Wood, Robert C." userId="99ff8872-d2bd-4fa5-8142-9f137c88e59d" providerId="ADAL" clId="{73DAB52D-2134-42D1-B16F-79BD298DA586}" dt="2025-06-06T15:39:50.259" v="9097"/>
        <pc:sldMkLst>
          <pc:docMk/>
          <pc:sldMk cId="1152467928" sldId="344"/>
        </pc:sldMkLst>
        <pc:spChg chg="add mod">
          <ac:chgData name="Wood, Robert C." userId="99ff8872-d2bd-4fa5-8142-9f137c88e59d" providerId="ADAL" clId="{73DAB52D-2134-42D1-B16F-79BD298DA586}" dt="2025-06-06T15:08:23.027" v="8588" actId="20577"/>
          <ac:spMkLst>
            <pc:docMk/>
            <pc:sldMk cId="1152467928" sldId="344"/>
            <ac:spMk id="2" creationId="{F7C82130-D62B-44AD-0DB6-4BD787F05F63}"/>
          </ac:spMkLst>
        </pc:spChg>
        <pc:spChg chg="mod">
          <ac:chgData name="Wood, Robert C." userId="99ff8872-d2bd-4fa5-8142-9f137c88e59d" providerId="ADAL" clId="{73DAB52D-2134-42D1-B16F-79BD298DA586}" dt="2025-06-06T15:14:41.991" v="8706"/>
          <ac:spMkLst>
            <pc:docMk/>
            <pc:sldMk cId="1152467928" sldId="344"/>
            <ac:spMk id="22" creationId="{2BEFF262-7C56-4911-B341-C7A00410039A}"/>
          </ac:spMkLst>
        </pc:spChg>
        <pc:spChg chg="mod">
          <ac:chgData name="Wood, Robert C." userId="99ff8872-d2bd-4fa5-8142-9f137c88e59d" providerId="ADAL" clId="{73DAB52D-2134-42D1-B16F-79BD298DA586}" dt="2025-06-06T15:14:41.991" v="8706"/>
          <ac:spMkLst>
            <pc:docMk/>
            <pc:sldMk cId="1152467928" sldId="344"/>
            <ac:spMk id="24" creationId="{D5F489A3-6E7B-4951-935C-37AADFF53C5F}"/>
          </ac:spMkLst>
        </pc:spChg>
        <pc:spChg chg="mod">
          <ac:chgData name="Wood, Robert C." userId="99ff8872-d2bd-4fa5-8142-9f137c88e59d" providerId="ADAL" clId="{73DAB52D-2134-42D1-B16F-79BD298DA586}" dt="2025-06-06T15:14:41.991" v="8706"/>
          <ac:spMkLst>
            <pc:docMk/>
            <pc:sldMk cId="1152467928" sldId="344"/>
            <ac:spMk id="25" creationId="{A4FADC44-1622-4DB9-A5D6-BB78DC9E543A}"/>
          </ac:spMkLst>
        </pc:spChg>
        <pc:spChg chg="mod">
          <ac:chgData name="Wood, Robert C." userId="99ff8872-d2bd-4fa5-8142-9f137c88e59d" providerId="ADAL" clId="{73DAB52D-2134-42D1-B16F-79BD298DA586}" dt="2025-06-06T15:14:41.991" v="8706"/>
          <ac:spMkLst>
            <pc:docMk/>
            <pc:sldMk cId="1152467928" sldId="344"/>
            <ac:spMk id="26" creationId="{9A888626-DE01-4057-A45A-04BACCA8B5FE}"/>
          </ac:spMkLst>
        </pc:spChg>
        <pc:spChg chg="mod">
          <ac:chgData name="Wood, Robert C." userId="99ff8872-d2bd-4fa5-8142-9f137c88e59d" providerId="ADAL" clId="{73DAB52D-2134-42D1-B16F-79BD298DA586}" dt="2025-06-06T15:14:41.991" v="8706"/>
          <ac:spMkLst>
            <pc:docMk/>
            <pc:sldMk cId="1152467928" sldId="344"/>
            <ac:spMk id="28" creationId="{0D0F4068-024F-49CC-AEB8-C476056530ED}"/>
          </ac:spMkLst>
        </pc:spChg>
        <pc:grpChg chg="add mod">
          <ac:chgData name="Wood, Robert C." userId="99ff8872-d2bd-4fa5-8142-9f137c88e59d" providerId="ADAL" clId="{73DAB52D-2134-42D1-B16F-79BD298DA586}" dt="2025-06-06T15:35:48.100" v="9067" actId="1076"/>
          <ac:grpSpMkLst>
            <pc:docMk/>
            <pc:sldMk cId="1152467928" sldId="344"/>
            <ac:grpSpMk id="3" creationId="{A8F8DAE3-25A8-AB94-1EDF-09A8C3E579AB}"/>
          </ac:grpSpMkLst>
        </pc:grpChg>
        <pc:picChg chg="add mod">
          <ac:chgData name="Wood, Robert C." userId="99ff8872-d2bd-4fa5-8142-9f137c88e59d" providerId="ADAL" clId="{73DAB52D-2134-42D1-B16F-79BD298DA586}" dt="2025-06-06T15:35:50.344" v="9068" actId="1076"/>
          <ac:picMkLst>
            <pc:docMk/>
            <pc:sldMk cId="1152467928" sldId="344"/>
            <ac:picMk id="10" creationId="{31F90DD0-4252-AA4C-8254-5F4A15CDECB6}"/>
          </ac:picMkLst>
        </pc:picChg>
        <pc:picChg chg="mod">
          <ac:chgData name="Wood, Robert C." userId="99ff8872-d2bd-4fa5-8142-9f137c88e59d" providerId="ADAL" clId="{73DAB52D-2134-42D1-B16F-79BD298DA586}" dt="2025-06-06T15:14:41.991" v="8706"/>
          <ac:picMkLst>
            <pc:docMk/>
            <pc:sldMk cId="1152467928" sldId="344"/>
            <ac:picMk id="20" creationId="{95E0F6BB-9BFC-4F09-9E07-6E0479EDA7E2}"/>
          </ac:picMkLst>
        </pc:picChg>
      </pc:sldChg>
      <pc:sldChg chg="addSp delSp modSp mod ord">
        <pc:chgData name="Wood, Robert C." userId="99ff8872-d2bd-4fa5-8142-9f137c88e59d" providerId="ADAL" clId="{73DAB52D-2134-42D1-B16F-79BD298DA586}" dt="2025-06-05T18:36:50.480" v="2883" actId="20577"/>
        <pc:sldMkLst>
          <pc:docMk/>
          <pc:sldMk cId="2313732617" sldId="345"/>
        </pc:sldMkLst>
        <pc:spChg chg="mod">
          <ac:chgData name="Wood, Robert C." userId="99ff8872-d2bd-4fa5-8142-9f137c88e59d" providerId="ADAL" clId="{73DAB52D-2134-42D1-B16F-79BD298DA586}" dt="2025-06-05T17:46:18.036" v="1663" actId="20577"/>
          <ac:spMkLst>
            <pc:docMk/>
            <pc:sldMk cId="2313732617" sldId="345"/>
            <ac:spMk id="2" creationId="{229247A9-FC16-4B67-8138-8808B5F7613A}"/>
          </ac:spMkLst>
        </pc:spChg>
        <pc:spChg chg="mod">
          <ac:chgData name="Wood, Robert C." userId="99ff8872-d2bd-4fa5-8142-9f137c88e59d" providerId="ADAL" clId="{73DAB52D-2134-42D1-B16F-79BD298DA586}" dt="2025-06-05T18:36:50.480" v="2883" actId="20577"/>
          <ac:spMkLst>
            <pc:docMk/>
            <pc:sldMk cId="2313732617" sldId="345"/>
            <ac:spMk id="3" creationId="{848D04F3-3EEF-4A88-8273-8C6433A53837}"/>
          </ac:spMkLst>
        </pc:spChg>
      </pc:sldChg>
      <pc:sldChg chg="addSp modSp mod ord">
        <pc:chgData name="Wood, Robert C." userId="99ff8872-d2bd-4fa5-8142-9f137c88e59d" providerId="ADAL" clId="{73DAB52D-2134-42D1-B16F-79BD298DA586}" dt="2025-06-05T19:46:40.609" v="4584" actId="15"/>
        <pc:sldMkLst>
          <pc:docMk/>
          <pc:sldMk cId="4139491035" sldId="346"/>
        </pc:sldMkLst>
        <pc:spChg chg="mod">
          <ac:chgData name="Wood, Robert C." userId="99ff8872-d2bd-4fa5-8142-9f137c88e59d" providerId="ADAL" clId="{73DAB52D-2134-42D1-B16F-79BD298DA586}" dt="2025-06-05T18:43:55.431" v="3100" actId="20577"/>
          <ac:spMkLst>
            <pc:docMk/>
            <pc:sldMk cId="4139491035" sldId="346"/>
            <ac:spMk id="2" creationId="{229247A9-FC16-4B67-8138-8808B5F7613A}"/>
          </ac:spMkLst>
        </pc:spChg>
        <pc:spChg chg="mod">
          <ac:chgData name="Wood, Robert C." userId="99ff8872-d2bd-4fa5-8142-9f137c88e59d" providerId="ADAL" clId="{73DAB52D-2134-42D1-B16F-79BD298DA586}" dt="2025-06-05T19:46:40.609" v="4584" actId="15"/>
          <ac:spMkLst>
            <pc:docMk/>
            <pc:sldMk cId="4139491035" sldId="346"/>
            <ac:spMk id="3" creationId="{848D04F3-3EEF-4A88-8273-8C6433A53837}"/>
          </ac:spMkLst>
        </pc:spChg>
        <pc:grpChg chg="add mod">
          <ac:chgData name="Wood, Robert C." userId="99ff8872-d2bd-4fa5-8142-9f137c88e59d" providerId="ADAL" clId="{73DAB52D-2134-42D1-B16F-79BD298DA586}" dt="2025-06-05T18:58:50.638" v="3492" actId="1076"/>
          <ac:grpSpMkLst>
            <pc:docMk/>
            <pc:sldMk cId="4139491035" sldId="346"/>
            <ac:grpSpMk id="12" creationId="{67A64085-9255-D584-25CA-A1ACE1C6E67A}"/>
          </ac:grpSpMkLst>
        </pc:grpChg>
        <pc:picChg chg="add mod">
          <ac:chgData name="Wood, Robert C." userId="99ff8872-d2bd-4fa5-8142-9f137c88e59d" providerId="ADAL" clId="{73DAB52D-2134-42D1-B16F-79BD298DA586}" dt="2025-06-05T19:46:28.609" v="4583" actId="1076"/>
          <ac:picMkLst>
            <pc:docMk/>
            <pc:sldMk cId="4139491035" sldId="346"/>
            <ac:picMk id="7" creationId="{F4112763-9EF2-24F8-9BAE-1477CF4ECDFF}"/>
          </ac:picMkLst>
        </pc:picChg>
        <pc:picChg chg="mod">
          <ac:chgData name="Wood, Robert C." userId="99ff8872-d2bd-4fa5-8142-9f137c88e59d" providerId="ADAL" clId="{73DAB52D-2134-42D1-B16F-79BD298DA586}" dt="2025-06-05T18:58:50.638" v="3492" actId="1076"/>
          <ac:picMkLst>
            <pc:docMk/>
            <pc:sldMk cId="4139491035" sldId="346"/>
            <ac:picMk id="13" creationId="{28E7B82E-8B64-F653-DD30-CCD253011E00}"/>
          </ac:picMkLst>
        </pc:picChg>
        <pc:picChg chg="mod">
          <ac:chgData name="Wood, Robert C." userId="99ff8872-d2bd-4fa5-8142-9f137c88e59d" providerId="ADAL" clId="{73DAB52D-2134-42D1-B16F-79BD298DA586}" dt="2025-06-05T18:58:50.638" v="3492" actId="1076"/>
          <ac:picMkLst>
            <pc:docMk/>
            <pc:sldMk cId="4139491035" sldId="346"/>
            <ac:picMk id="14" creationId="{2BE04DCF-6BA7-0548-3B3B-32AE9C67E1C1}"/>
          </ac:picMkLst>
        </pc:picChg>
      </pc:sldChg>
      <pc:sldChg chg="del">
        <pc:chgData name="Wood, Robert C." userId="99ff8872-d2bd-4fa5-8142-9f137c88e59d" providerId="ADAL" clId="{73DAB52D-2134-42D1-B16F-79BD298DA586}" dt="2025-06-06T13:40:54.328" v="6247" actId="2696"/>
        <pc:sldMkLst>
          <pc:docMk/>
          <pc:sldMk cId="2963624165" sldId="347"/>
        </pc:sldMkLst>
      </pc:sldChg>
      <pc:sldChg chg="modSp add mod">
        <pc:chgData name="Wood, Robert C." userId="99ff8872-d2bd-4fa5-8142-9f137c88e59d" providerId="ADAL" clId="{73DAB52D-2134-42D1-B16F-79BD298DA586}" dt="2025-06-06T13:52:28.364" v="6895" actId="27636"/>
        <pc:sldMkLst>
          <pc:docMk/>
          <pc:sldMk cId="3865339589" sldId="347"/>
        </pc:sldMkLst>
        <pc:spChg chg="mod">
          <ac:chgData name="Wood, Robert C." userId="99ff8872-d2bd-4fa5-8142-9f137c88e59d" providerId="ADAL" clId="{73DAB52D-2134-42D1-B16F-79BD298DA586}" dt="2025-06-06T13:41:10.487" v="6275" actId="20577"/>
          <ac:spMkLst>
            <pc:docMk/>
            <pc:sldMk cId="3865339589" sldId="347"/>
            <ac:spMk id="2" creationId="{229247A9-FC16-4B67-8138-8808B5F7613A}"/>
          </ac:spMkLst>
        </pc:spChg>
        <pc:spChg chg="mod">
          <ac:chgData name="Wood, Robert C." userId="99ff8872-d2bd-4fa5-8142-9f137c88e59d" providerId="ADAL" clId="{73DAB52D-2134-42D1-B16F-79BD298DA586}" dt="2025-06-06T13:52:28.364" v="6895" actId="27636"/>
          <ac:spMkLst>
            <pc:docMk/>
            <pc:sldMk cId="3865339589" sldId="347"/>
            <ac:spMk id="3" creationId="{848D04F3-3EEF-4A88-8273-8C6433A53837}"/>
          </ac:spMkLst>
        </pc:spChg>
      </pc:sldChg>
      <pc:sldChg chg="modSp mod ord">
        <pc:chgData name="Wood, Robert C." userId="99ff8872-d2bd-4fa5-8142-9f137c88e59d" providerId="ADAL" clId="{73DAB52D-2134-42D1-B16F-79BD298DA586}" dt="2025-06-05T19:16:16.160" v="3956" actId="20577"/>
        <pc:sldMkLst>
          <pc:docMk/>
          <pc:sldMk cId="3820929549" sldId="348"/>
        </pc:sldMkLst>
        <pc:spChg chg="mod">
          <ac:chgData name="Wood, Robert C." userId="99ff8872-d2bd-4fa5-8142-9f137c88e59d" providerId="ADAL" clId="{73DAB52D-2134-42D1-B16F-79BD298DA586}" dt="2025-06-05T18:48:38.996" v="3453" actId="20577"/>
          <ac:spMkLst>
            <pc:docMk/>
            <pc:sldMk cId="3820929549" sldId="348"/>
            <ac:spMk id="2" creationId="{229247A9-FC16-4B67-8138-8808B5F7613A}"/>
          </ac:spMkLst>
        </pc:spChg>
        <pc:spChg chg="mod">
          <ac:chgData name="Wood, Robert C." userId="99ff8872-d2bd-4fa5-8142-9f137c88e59d" providerId="ADAL" clId="{73DAB52D-2134-42D1-B16F-79BD298DA586}" dt="2025-06-05T19:16:16.160" v="3956" actId="20577"/>
          <ac:spMkLst>
            <pc:docMk/>
            <pc:sldMk cId="3820929549" sldId="348"/>
            <ac:spMk id="3" creationId="{848D04F3-3EEF-4A88-8273-8C6433A53837}"/>
          </ac:spMkLst>
        </pc:spChg>
      </pc:sldChg>
      <pc:sldChg chg="modSp mod">
        <pc:chgData name="Wood, Robert C." userId="99ff8872-d2bd-4fa5-8142-9f137c88e59d" providerId="ADAL" clId="{73DAB52D-2134-42D1-B16F-79BD298DA586}" dt="2025-06-06T14:31:45.939" v="7416" actId="20577"/>
        <pc:sldMkLst>
          <pc:docMk/>
          <pc:sldMk cId="44402057" sldId="349"/>
        </pc:sldMkLst>
        <pc:spChg chg="mod">
          <ac:chgData name="Wood, Robert C." userId="99ff8872-d2bd-4fa5-8142-9f137c88e59d" providerId="ADAL" clId="{73DAB52D-2134-42D1-B16F-79BD298DA586}" dt="2025-06-06T14:29:22.204" v="7317" actId="20577"/>
          <ac:spMkLst>
            <pc:docMk/>
            <pc:sldMk cId="44402057" sldId="349"/>
            <ac:spMk id="2" creationId="{229247A9-FC16-4B67-8138-8808B5F7613A}"/>
          </ac:spMkLst>
        </pc:spChg>
        <pc:spChg chg="mod">
          <ac:chgData name="Wood, Robert C." userId="99ff8872-d2bd-4fa5-8142-9f137c88e59d" providerId="ADAL" clId="{73DAB52D-2134-42D1-B16F-79BD298DA586}" dt="2025-06-06T14:31:45.939" v="7416" actId="20577"/>
          <ac:spMkLst>
            <pc:docMk/>
            <pc:sldMk cId="44402057" sldId="349"/>
            <ac:spMk id="3" creationId="{848D04F3-3EEF-4A88-8273-8C6433A53837}"/>
          </ac:spMkLst>
        </pc:spChg>
      </pc:sldChg>
      <pc:sldChg chg="modSp mod ord">
        <pc:chgData name="Wood, Robert C." userId="99ff8872-d2bd-4fa5-8142-9f137c88e59d" providerId="ADAL" clId="{73DAB52D-2134-42D1-B16F-79BD298DA586}" dt="2025-06-06T15:40:19.970" v="9109"/>
        <pc:sldMkLst>
          <pc:docMk/>
          <pc:sldMk cId="450544564" sldId="350"/>
        </pc:sldMkLst>
        <pc:spChg chg="mod">
          <ac:chgData name="Wood, Robert C." userId="99ff8872-d2bd-4fa5-8142-9f137c88e59d" providerId="ADAL" clId="{73DAB52D-2134-42D1-B16F-79BD298DA586}" dt="2025-06-06T15:39:34.524" v="9095" actId="20577"/>
          <ac:spMkLst>
            <pc:docMk/>
            <pc:sldMk cId="450544564" sldId="350"/>
            <ac:spMk id="3" creationId="{848D04F3-3EEF-4A88-8273-8C6433A53837}"/>
          </ac:spMkLst>
        </pc:spChg>
      </pc:sldChg>
      <pc:sldChg chg="addSp delSp modSp add del mod">
        <pc:chgData name="Wood, Robert C." userId="99ff8872-d2bd-4fa5-8142-9f137c88e59d" providerId="ADAL" clId="{73DAB52D-2134-42D1-B16F-79BD298DA586}" dt="2025-06-06T15:26:33.528" v="8989" actId="47"/>
        <pc:sldMkLst>
          <pc:docMk/>
          <pc:sldMk cId="842780388" sldId="351"/>
        </pc:sldMkLst>
      </pc:sldChg>
      <pc:sldChg chg="del">
        <pc:chgData name="Wood, Robert C." userId="99ff8872-d2bd-4fa5-8142-9f137c88e59d" providerId="ADAL" clId="{73DAB52D-2134-42D1-B16F-79BD298DA586}" dt="2025-06-06T14:34:49.484" v="7569" actId="2696"/>
        <pc:sldMkLst>
          <pc:docMk/>
          <pc:sldMk cId="1496461343" sldId="351"/>
        </pc:sldMkLst>
      </pc:sldChg>
      <pc:sldChg chg="modSp mod">
        <pc:chgData name="Wood, Robert C." userId="99ff8872-d2bd-4fa5-8142-9f137c88e59d" providerId="ADAL" clId="{73DAB52D-2134-42D1-B16F-79BD298DA586}" dt="2025-06-06T14:51:44.131" v="8044" actId="1076"/>
        <pc:sldMkLst>
          <pc:docMk/>
          <pc:sldMk cId="475373681" sldId="352"/>
        </pc:sldMkLst>
        <pc:spChg chg="mod">
          <ac:chgData name="Wood, Robert C." userId="99ff8872-d2bd-4fa5-8142-9f137c88e59d" providerId="ADAL" clId="{73DAB52D-2134-42D1-B16F-79BD298DA586}" dt="2025-06-06T14:51:04.278" v="7965" actId="20577"/>
          <ac:spMkLst>
            <pc:docMk/>
            <pc:sldMk cId="475373681" sldId="352"/>
            <ac:spMk id="2" creationId="{229247A9-FC16-4B67-8138-8808B5F7613A}"/>
          </ac:spMkLst>
        </pc:spChg>
        <pc:spChg chg="mod">
          <ac:chgData name="Wood, Robert C." userId="99ff8872-d2bd-4fa5-8142-9f137c88e59d" providerId="ADAL" clId="{73DAB52D-2134-42D1-B16F-79BD298DA586}" dt="2025-06-06T14:51:38.253" v="8043" actId="20577"/>
          <ac:spMkLst>
            <pc:docMk/>
            <pc:sldMk cId="475373681" sldId="352"/>
            <ac:spMk id="3" creationId="{848D04F3-3EEF-4A88-8273-8C6433A53837}"/>
          </ac:spMkLst>
        </pc:spChg>
        <pc:picChg chg="mod">
          <ac:chgData name="Wood, Robert C." userId="99ff8872-d2bd-4fa5-8142-9f137c88e59d" providerId="ADAL" clId="{73DAB52D-2134-42D1-B16F-79BD298DA586}" dt="2025-06-06T14:41:54.787" v="7905" actId="1076"/>
          <ac:picMkLst>
            <pc:docMk/>
            <pc:sldMk cId="475373681" sldId="352"/>
            <ac:picMk id="23554" creationId="{5DB30FE1-50C1-4319-8944-6941C04FD5ED}"/>
          </ac:picMkLst>
        </pc:picChg>
        <pc:picChg chg="mod">
          <ac:chgData name="Wood, Robert C." userId="99ff8872-d2bd-4fa5-8142-9f137c88e59d" providerId="ADAL" clId="{73DAB52D-2134-42D1-B16F-79BD298DA586}" dt="2025-06-06T14:51:44.131" v="8044" actId="1076"/>
          <ac:picMkLst>
            <pc:docMk/>
            <pc:sldMk cId="475373681" sldId="352"/>
            <ac:picMk id="23556" creationId="{92420339-5AD4-42BE-8942-1552F64D5347}"/>
          </ac:picMkLst>
        </pc:picChg>
        <pc:picChg chg="mod">
          <ac:chgData name="Wood, Robert C." userId="99ff8872-d2bd-4fa5-8142-9f137c88e59d" providerId="ADAL" clId="{73DAB52D-2134-42D1-B16F-79BD298DA586}" dt="2025-06-06T14:41:59.447" v="7906" actId="1076"/>
          <ac:picMkLst>
            <pc:docMk/>
            <pc:sldMk cId="475373681" sldId="352"/>
            <ac:picMk id="23558" creationId="{84A9A98F-F7FF-4283-A984-BE0ED60BDE8C}"/>
          </ac:picMkLst>
        </pc:picChg>
      </pc:sldChg>
      <pc:sldChg chg="modSp del mod">
        <pc:chgData name="Wood, Robert C." userId="99ff8872-d2bd-4fa5-8142-9f137c88e59d" providerId="ADAL" clId="{73DAB52D-2134-42D1-B16F-79BD298DA586}" dt="2025-06-06T14:49:38.372" v="7954" actId="47"/>
        <pc:sldMkLst>
          <pc:docMk/>
          <pc:sldMk cId="2152971426" sldId="354"/>
        </pc:sldMkLst>
      </pc:sldChg>
      <pc:sldChg chg="del">
        <pc:chgData name="Wood, Robert C." userId="99ff8872-d2bd-4fa5-8142-9f137c88e59d" providerId="ADAL" clId="{73DAB52D-2134-42D1-B16F-79BD298DA586}" dt="2025-06-06T14:49:48.336" v="7956" actId="47"/>
        <pc:sldMkLst>
          <pc:docMk/>
          <pc:sldMk cId="638624456" sldId="355"/>
        </pc:sldMkLst>
      </pc:sldChg>
      <pc:sldChg chg="del">
        <pc:chgData name="Wood, Robert C." userId="99ff8872-d2bd-4fa5-8142-9f137c88e59d" providerId="ADAL" clId="{73DAB52D-2134-42D1-B16F-79BD298DA586}" dt="2025-06-06T14:50:36.902" v="7962" actId="47"/>
        <pc:sldMkLst>
          <pc:docMk/>
          <pc:sldMk cId="51255860" sldId="361"/>
        </pc:sldMkLst>
      </pc:sldChg>
      <pc:sldChg chg="ord">
        <pc:chgData name="Wood, Robert C." userId="99ff8872-d2bd-4fa5-8142-9f137c88e59d" providerId="ADAL" clId="{73DAB52D-2134-42D1-B16F-79BD298DA586}" dt="2025-06-06T15:40:05.554" v="9101"/>
        <pc:sldMkLst>
          <pc:docMk/>
          <pc:sldMk cId="4262666360" sldId="362"/>
        </pc:sldMkLst>
      </pc:sldChg>
      <pc:sldChg chg="addSp delSp modSp mod">
        <pc:chgData name="Wood, Robert C." userId="99ff8872-d2bd-4fa5-8142-9f137c88e59d" providerId="ADAL" clId="{73DAB52D-2134-42D1-B16F-79BD298DA586}" dt="2025-06-06T12:58:41.305" v="4807" actId="1035"/>
        <pc:sldMkLst>
          <pc:docMk/>
          <pc:sldMk cId="3347474399" sldId="363"/>
        </pc:sldMkLst>
        <pc:spChg chg="add mod">
          <ac:chgData name="Wood, Robert C." userId="99ff8872-d2bd-4fa5-8142-9f137c88e59d" providerId="ADAL" clId="{73DAB52D-2134-42D1-B16F-79BD298DA586}" dt="2025-06-06T12:58:41.305" v="4807" actId="1035"/>
          <ac:spMkLst>
            <pc:docMk/>
            <pc:sldMk cId="3347474399" sldId="363"/>
            <ac:spMk id="2" creationId="{18BB0C25-C938-FE7A-F9A8-49D7D9B54C15}"/>
          </ac:spMkLst>
        </pc:spChg>
        <pc:spChg chg="mod">
          <ac:chgData name="Wood, Robert C." userId="99ff8872-d2bd-4fa5-8142-9f137c88e59d" providerId="ADAL" clId="{73DAB52D-2134-42D1-B16F-79BD298DA586}" dt="2025-06-06T12:58:23.417" v="4792" actId="1076"/>
          <ac:spMkLst>
            <pc:docMk/>
            <pc:sldMk cId="3347474399" sldId="363"/>
            <ac:spMk id="11" creationId="{DC1E1055-34CD-8AEB-EBCA-24A2A43C7133}"/>
          </ac:spMkLst>
        </pc:spChg>
        <pc:spChg chg="mod">
          <ac:chgData name="Wood, Robert C." userId="99ff8872-d2bd-4fa5-8142-9f137c88e59d" providerId="ADAL" clId="{73DAB52D-2134-42D1-B16F-79BD298DA586}" dt="2025-06-06T12:58:23.417" v="4792" actId="1076"/>
          <ac:spMkLst>
            <pc:docMk/>
            <pc:sldMk cId="3347474399" sldId="363"/>
            <ac:spMk id="12" creationId="{813DC563-2D5A-1DDC-4893-C62334CCFA62}"/>
          </ac:spMkLst>
        </pc:spChg>
        <pc:spChg chg="mod">
          <ac:chgData name="Wood, Robert C." userId="99ff8872-d2bd-4fa5-8142-9f137c88e59d" providerId="ADAL" clId="{73DAB52D-2134-42D1-B16F-79BD298DA586}" dt="2025-06-06T12:58:23.417" v="4792" actId="1076"/>
          <ac:spMkLst>
            <pc:docMk/>
            <pc:sldMk cId="3347474399" sldId="363"/>
            <ac:spMk id="13" creationId="{BF629FAF-06AA-2679-75D7-0DD72ED104A0}"/>
          </ac:spMkLst>
        </pc:spChg>
        <pc:spChg chg="mod">
          <ac:chgData name="Wood, Robert C." userId="99ff8872-d2bd-4fa5-8142-9f137c88e59d" providerId="ADAL" clId="{73DAB52D-2134-42D1-B16F-79BD298DA586}" dt="2025-06-06T12:58:23.417" v="4792" actId="1076"/>
          <ac:spMkLst>
            <pc:docMk/>
            <pc:sldMk cId="3347474399" sldId="363"/>
            <ac:spMk id="14" creationId="{A3ADB137-3CA1-9E0B-4916-F4216552073F}"/>
          </ac:spMkLst>
        </pc:spChg>
        <pc:grpChg chg="add mod">
          <ac:chgData name="Wood, Robert C." userId="99ff8872-d2bd-4fa5-8142-9f137c88e59d" providerId="ADAL" clId="{73DAB52D-2134-42D1-B16F-79BD298DA586}" dt="2025-06-06T12:58:23.417" v="4792" actId="1076"/>
          <ac:grpSpMkLst>
            <pc:docMk/>
            <pc:sldMk cId="3347474399" sldId="363"/>
            <ac:grpSpMk id="10" creationId="{B0046F63-71FA-4C15-10E0-E14A6E7B5ED7}"/>
          </ac:grpSpMkLst>
        </pc:grpChg>
        <pc:picChg chg="mod">
          <ac:chgData name="Wood, Robert C." userId="99ff8872-d2bd-4fa5-8142-9f137c88e59d" providerId="ADAL" clId="{73DAB52D-2134-42D1-B16F-79BD298DA586}" dt="2025-06-06T12:57:25.297" v="4780" actId="14100"/>
          <ac:picMkLst>
            <pc:docMk/>
            <pc:sldMk cId="3347474399" sldId="363"/>
            <ac:picMk id="3" creationId="{B5E9A77F-5001-D27A-B724-B98D71D88C8C}"/>
          </ac:picMkLst>
        </pc:picChg>
        <pc:picChg chg="add mod">
          <ac:chgData name="Wood, Robert C." userId="99ff8872-d2bd-4fa5-8142-9f137c88e59d" providerId="ADAL" clId="{73DAB52D-2134-42D1-B16F-79BD298DA586}" dt="2025-06-06T12:58:37.187" v="4798" actId="1076"/>
          <ac:picMkLst>
            <pc:docMk/>
            <pc:sldMk cId="3347474399" sldId="363"/>
            <ac:picMk id="8" creationId="{049B4E0C-BE27-86FB-5E00-475C56084B50}"/>
          </ac:picMkLst>
        </pc:picChg>
        <pc:picChg chg="mod">
          <ac:chgData name="Wood, Robert C." userId="99ff8872-d2bd-4fa5-8142-9f137c88e59d" providerId="ADAL" clId="{73DAB52D-2134-42D1-B16F-79BD298DA586}" dt="2025-06-06T12:58:23.417" v="4792" actId="1076"/>
          <ac:picMkLst>
            <pc:docMk/>
            <pc:sldMk cId="3347474399" sldId="363"/>
            <ac:picMk id="9" creationId="{8CFD25BA-B22A-450D-54F2-D280450DE430}"/>
          </ac:picMkLst>
        </pc:picChg>
        <pc:picChg chg="mod">
          <ac:chgData name="Wood, Robert C." userId="99ff8872-d2bd-4fa5-8142-9f137c88e59d" providerId="ADAL" clId="{73DAB52D-2134-42D1-B16F-79BD298DA586}" dt="2025-06-06T12:58:29.680" v="4796" actId="1076"/>
          <ac:picMkLst>
            <pc:docMk/>
            <pc:sldMk cId="3347474399" sldId="363"/>
            <ac:picMk id="5121" creationId="{DF7C93A7-9971-4F99-857F-67A8A8CB8093}"/>
          </ac:picMkLst>
        </pc:picChg>
      </pc:sldChg>
      <pc:sldChg chg="addSp delSp modSp del">
        <pc:chgData name="Wood, Robert C." userId="99ff8872-d2bd-4fa5-8142-9f137c88e59d" providerId="ADAL" clId="{73DAB52D-2134-42D1-B16F-79BD298DA586}" dt="2025-06-06T13:21:41.061" v="5510" actId="47"/>
        <pc:sldMkLst>
          <pc:docMk/>
          <pc:sldMk cId="1110792864" sldId="364"/>
        </pc:sldMkLst>
      </pc:sldChg>
      <pc:sldChg chg="addSp delSp modSp mod">
        <pc:chgData name="Wood, Robert C." userId="99ff8872-d2bd-4fa5-8142-9f137c88e59d" providerId="ADAL" clId="{73DAB52D-2134-42D1-B16F-79BD298DA586}" dt="2025-06-06T13:27:35.980" v="5594" actId="1076"/>
        <pc:sldMkLst>
          <pc:docMk/>
          <pc:sldMk cId="2131420153" sldId="365"/>
        </pc:sldMkLst>
        <pc:spChg chg="add del mod">
          <ac:chgData name="Wood, Robert C." userId="99ff8872-d2bd-4fa5-8142-9f137c88e59d" providerId="ADAL" clId="{73DAB52D-2134-42D1-B16F-79BD298DA586}" dt="2025-06-06T13:27:35.980" v="5594" actId="1076"/>
          <ac:spMkLst>
            <pc:docMk/>
            <pc:sldMk cId="2131420153" sldId="365"/>
            <ac:spMk id="2" creationId="{511C46E5-9C65-A3DC-5C1A-8F204E18AFEF}"/>
          </ac:spMkLst>
        </pc:spChg>
        <pc:spChg chg="add mod">
          <ac:chgData name="Wood, Robert C." userId="99ff8872-d2bd-4fa5-8142-9f137c88e59d" providerId="ADAL" clId="{73DAB52D-2134-42D1-B16F-79BD298DA586}" dt="2025-06-06T13:25:41.175" v="5548" actId="1076"/>
          <ac:spMkLst>
            <pc:docMk/>
            <pc:sldMk cId="2131420153" sldId="365"/>
            <ac:spMk id="3" creationId="{2EE2044E-F732-2789-3701-32A309B0B94B}"/>
          </ac:spMkLst>
        </pc:spChg>
        <pc:spChg chg="add mod">
          <ac:chgData name="Wood, Robert C." userId="99ff8872-d2bd-4fa5-8142-9f137c88e59d" providerId="ADAL" clId="{73DAB52D-2134-42D1-B16F-79BD298DA586}" dt="2025-06-06T13:26:24.228" v="5572" actId="164"/>
          <ac:spMkLst>
            <pc:docMk/>
            <pc:sldMk cId="2131420153" sldId="365"/>
            <ac:spMk id="11" creationId="{33278AAA-B9CB-2BEB-7B89-B71469B029FB}"/>
          </ac:spMkLst>
        </pc:spChg>
        <pc:spChg chg="add mod">
          <ac:chgData name="Wood, Robert C." userId="99ff8872-d2bd-4fa5-8142-9f137c88e59d" providerId="ADAL" clId="{73DAB52D-2134-42D1-B16F-79BD298DA586}" dt="2025-06-06T13:27:14.438" v="5593" actId="164"/>
          <ac:spMkLst>
            <pc:docMk/>
            <pc:sldMk cId="2131420153" sldId="365"/>
            <ac:spMk id="13" creationId="{2516DC10-836F-2109-105D-7F7BA8410FF0}"/>
          </ac:spMkLst>
        </pc:spChg>
        <pc:grpChg chg="add mod">
          <ac:chgData name="Wood, Robert C." userId="99ff8872-d2bd-4fa5-8142-9f137c88e59d" providerId="ADAL" clId="{73DAB52D-2134-42D1-B16F-79BD298DA586}" dt="2025-06-06T13:25:45.310" v="5550" actId="1076"/>
          <ac:grpSpMkLst>
            <pc:docMk/>
            <pc:sldMk cId="2131420153" sldId="365"/>
            <ac:grpSpMk id="9" creationId="{FBB0CDFF-0BDA-12A1-9F63-1D74FB56A65D}"/>
          </ac:grpSpMkLst>
        </pc:grpChg>
        <pc:grpChg chg="add mod">
          <ac:chgData name="Wood, Robert C." userId="99ff8872-d2bd-4fa5-8142-9f137c88e59d" providerId="ADAL" clId="{73DAB52D-2134-42D1-B16F-79BD298DA586}" dt="2025-06-06T13:25:43.445" v="5549" actId="1076"/>
          <ac:grpSpMkLst>
            <pc:docMk/>
            <pc:sldMk cId="2131420153" sldId="365"/>
            <ac:grpSpMk id="10" creationId="{FE4DEF1E-07CB-2510-CFB1-B81EE27E5C7E}"/>
          </ac:grpSpMkLst>
        </pc:grpChg>
        <pc:grpChg chg="add mod">
          <ac:chgData name="Wood, Robert C." userId="99ff8872-d2bd-4fa5-8142-9f137c88e59d" providerId="ADAL" clId="{73DAB52D-2134-42D1-B16F-79BD298DA586}" dt="2025-06-06T13:26:24.228" v="5572" actId="164"/>
          <ac:grpSpMkLst>
            <pc:docMk/>
            <pc:sldMk cId="2131420153" sldId="365"/>
            <ac:grpSpMk id="12" creationId="{F042E289-1985-F257-2722-75474CA39BBB}"/>
          </ac:grpSpMkLst>
        </pc:grpChg>
        <pc:grpChg chg="add mod">
          <ac:chgData name="Wood, Robert C." userId="99ff8872-d2bd-4fa5-8142-9f137c88e59d" providerId="ADAL" clId="{73DAB52D-2134-42D1-B16F-79BD298DA586}" dt="2025-06-06T13:27:14.438" v="5593" actId="164"/>
          <ac:grpSpMkLst>
            <pc:docMk/>
            <pc:sldMk cId="2131420153" sldId="365"/>
            <ac:grpSpMk id="14" creationId="{9E4B08E3-96AC-8080-E55F-9F2387DEA0DD}"/>
          </ac:grpSpMkLst>
        </pc:grpChg>
        <pc:picChg chg="mod">
          <ac:chgData name="Wood, Robert C." userId="99ff8872-d2bd-4fa5-8142-9f137c88e59d" providerId="ADAL" clId="{73DAB52D-2134-42D1-B16F-79BD298DA586}" dt="2025-06-06T13:25:31.350" v="5545" actId="164"/>
          <ac:picMkLst>
            <pc:docMk/>
            <pc:sldMk cId="2131420153" sldId="365"/>
            <ac:picMk id="7" creationId="{2BFEDD16-9485-4681-BEC1-60021282BBCE}"/>
          </ac:picMkLst>
        </pc:picChg>
        <pc:picChg chg="mod">
          <ac:chgData name="Wood, Robert C." userId="99ff8872-d2bd-4fa5-8142-9f137c88e59d" providerId="ADAL" clId="{73DAB52D-2134-42D1-B16F-79BD298DA586}" dt="2025-06-06T13:25:31.350" v="5545" actId="164"/>
          <ac:picMkLst>
            <pc:docMk/>
            <pc:sldMk cId="2131420153" sldId="365"/>
            <ac:picMk id="8" creationId="{1FE340BE-4DA9-43AF-8B6D-98F26A009D62}"/>
          </ac:picMkLst>
        </pc:picChg>
        <pc:picChg chg="add mod">
          <ac:chgData name="Wood, Robert C." userId="99ff8872-d2bd-4fa5-8142-9f137c88e59d" providerId="ADAL" clId="{73DAB52D-2134-42D1-B16F-79BD298DA586}" dt="2025-06-06T13:26:24.228" v="5572" actId="164"/>
          <ac:picMkLst>
            <pc:docMk/>
            <pc:sldMk cId="2131420153" sldId="365"/>
            <ac:picMk id="5122" creationId="{C1ED797B-7E61-DF8E-4832-ED9807B90874}"/>
          </ac:picMkLst>
        </pc:picChg>
        <pc:picChg chg="add mod">
          <ac:chgData name="Wood, Robert C." userId="99ff8872-d2bd-4fa5-8142-9f137c88e59d" providerId="ADAL" clId="{73DAB52D-2134-42D1-B16F-79BD298DA586}" dt="2025-06-06T13:27:14.438" v="5593" actId="164"/>
          <ac:picMkLst>
            <pc:docMk/>
            <pc:sldMk cId="2131420153" sldId="365"/>
            <ac:picMk id="5124" creationId="{3A9FB792-ACDC-144F-3312-DEE99778FCE7}"/>
          </ac:picMkLst>
        </pc:picChg>
        <pc:picChg chg="mod">
          <ac:chgData name="Wood, Robert C." userId="99ff8872-d2bd-4fa5-8142-9f137c88e59d" providerId="ADAL" clId="{73DAB52D-2134-42D1-B16F-79BD298DA586}" dt="2025-06-06T13:25:45.310" v="5550" actId="1076"/>
          <ac:picMkLst>
            <pc:docMk/>
            <pc:sldMk cId="2131420153" sldId="365"/>
            <ac:picMk id="7170" creationId="{7EE84A43-9237-4B23-A055-79E5EB985BDD}"/>
          </ac:picMkLst>
        </pc:picChg>
      </pc:sldChg>
      <pc:sldChg chg="addSp modSp mod">
        <pc:chgData name="Wood, Robert C." userId="99ff8872-d2bd-4fa5-8142-9f137c88e59d" providerId="ADAL" clId="{73DAB52D-2134-42D1-B16F-79BD298DA586}" dt="2025-06-06T14:11:18.201" v="7275" actId="1076"/>
        <pc:sldMkLst>
          <pc:docMk/>
          <pc:sldMk cId="2808205982" sldId="366"/>
        </pc:sldMkLst>
        <pc:spChg chg="mod">
          <ac:chgData name="Wood, Robert C." userId="99ff8872-d2bd-4fa5-8142-9f137c88e59d" providerId="ADAL" clId="{73DAB52D-2134-42D1-B16F-79BD298DA586}" dt="2025-06-06T14:11:18.201" v="7275" actId="1076"/>
          <ac:spMkLst>
            <pc:docMk/>
            <pc:sldMk cId="2808205982" sldId="366"/>
            <ac:spMk id="2" creationId="{AA16BBFA-5755-8220-2C85-BC2B05B69DAD}"/>
          </ac:spMkLst>
        </pc:spChg>
        <pc:spChg chg="add mod">
          <ac:chgData name="Wood, Robert C." userId="99ff8872-d2bd-4fa5-8142-9f137c88e59d" providerId="ADAL" clId="{73DAB52D-2134-42D1-B16F-79BD298DA586}" dt="2025-06-06T14:10:37.980" v="7268" actId="20577"/>
          <ac:spMkLst>
            <pc:docMk/>
            <pc:sldMk cId="2808205982" sldId="366"/>
            <ac:spMk id="3" creationId="{C2221A03-DCA2-9BB0-96DE-222EC27ACC60}"/>
          </ac:spMkLst>
        </pc:spChg>
        <pc:grpChg chg="add mod">
          <ac:chgData name="Wood, Robert C." userId="99ff8872-d2bd-4fa5-8142-9f137c88e59d" providerId="ADAL" clId="{73DAB52D-2134-42D1-B16F-79BD298DA586}" dt="2025-06-06T14:11:18.201" v="7275" actId="1076"/>
          <ac:grpSpMkLst>
            <pc:docMk/>
            <pc:sldMk cId="2808205982" sldId="366"/>
            <ac:grpSpMk id="8" creationId="{0B6C9EF5-C4B8-F211-6A71-F2DF627602CE}"/>
          </ac:grpSpMkLst>
        </pc:grpChg>
        <pc:picChg chg="mod">
          <ac:chgData name="Wood, Robert C." userId="99ff8872-d2bd-4fa5-8142-9f137c88e59d" providerId="ADAL" clId="{73DAB52D-2134-42D1-B16F-79BD298DA586}" dt="2025-06-06T14:11:18.201" v="7275" actId="1076"/>
          <ac:picMkLst>
            <pc:docMk/>
            <pc:sldMk cId="2808205982" sldId="366"/>
            <ac:picMk id="7" creationId="{6EF477B9-2A45-4A5B-A222-6230EEB7A2B4}"/>
          </ac:picMkLst>
        </pc:picChg>
      </pc:sldChg>
      <pc:sldChg chg="modSp add mod ord">
        <pc:chgData name="Wood, Robert C." userId="99ff8872-d2bd-4fa5-8142-9f137c88e59d" providerId="ADAL" clId="{73DAB52D-2134-42D1-B16F-79BD298DA586}" dt="2025-06-05T18:43:07.874" v="3077" actId="27636"/>
        <pc:sldMkLst>
          <pc:docMk/>
          <pc:sldMk cId="3176677390" sldId="367"/>
        </pc:sldMkLst>
        <pc:spChg chg="mod">
          <ac:chgData name="Wood, Robert C." userId="99ff8872-d2bd-4fa5-8142-9f137c88e59d" providerId="ADAL" clId="{73DAB52D-2134-42D1-B16F-79BD298DA586}" dt="2025-06-05T17:46:50.050" v="1690" actId="20577"/>
          <ac:spMkLst>
            <pc:docMk/>
            <pc:sldMk cId="3176677390" sldId="367"/>
            <ac:spMk id="2" creationId="{229247A9-FC16-4B67-8138-8808B5F7613A}"/>
          </ac:spMkLst>
        </pc:spChg>
        <pc:spChg chg="mod">
          <ac:chgData name="Wood, Robert C." userId="99ff8872-d2bd-4fa5-8142-9f137c88e59d" providerId="ADAL" clId="{73DAB52D-2134-42D1-B16F-79BD298DA586}" dt="2025-06-05T18:43:07.874" v="3077" actId="27636"/>
          <ac:spMkLst>
            <pc:docMk/>
            <pc:sldMk cId="3176677390" sldId="367"/>
            <ac:spMk id="3" creationId="{848D04F3-3EEF-4A88-8273-8C6433A53837}"/>
          </ac:spMkLst>
        </pc:spChg>
      </pc:sldChg>
      <pc:sldChg chg="addSp delSp modSp add del mod">
        <pc:chgData name="Wood, Robert C." userId="99ff8872-d2bd-4fa5-8142-9f137c88e59d" providerId="ADAL" clId="{73DAB52D-2134-42D1-B16F-79BD298DA586}" dt="2025-06-05T18:48:19.913" v="3433" actId="47"/>
        <pc:sldMkLst>
          <pc:docMk/>
          <pc:sldMk cId="1028952048" sldId="368"/>
        </pc:sldMkLst>
      </pc:sldChg>
      <pc:sldChg chg="addSp delSp modSp add mod ord">
        <pc:chgData name="Wood, Robert C." userId="99ff8872-d2bd-4fa5-8142-9f137c88e59d" providerId="ADAL" clId="{73DAB52D-2134-42D1-B16F-79BD298DA586}" dt="2025-06-05T17:25:29.911" v="1473"/>
        <pc:sldMkLst>
          <pc:docMk/>
          <pc:sldMk cId="1518613341" sldId="369"/>
        </pc:sldMkLst>
        <pc:spChg chg="mod">
          <ac:chgData name="Wood, Robert C." userId="99ff8872-d2bd-4fa5-8142-9f137c88e59d" providerId="ADAL" clId="{73DAB52D-2134-42D1-B16F-79BD298DA586}" dt="2025-06-05T17:23:09.668" v="1453" actId="6549"/>
          <ac:spMkLst>
            <pc:docMk/>
            <pc:sldMk cId="1518613341" sldId="369"/>
            <ac:spMk id="2" creationId="{229247A9-FC16-4B67-8138-8808B5F7613A}"/>
          </ac:spMkLst>
        </pc:spChg>
        <pc:picChg chg="add mod">
          <ac:chgData name="Wood, Robert C." userId="99ff8872-d2bd-4fa5-8142-9f137c88e59d" providerId="ADAL" clId="{73DAB52D-2134-42D1-B16F-79BD298DA586}" dt="2025-06-05T17:24:31.789" v="1471" actId="14100"/>
          <ac:picMkLst>
            <pc:docMk/>
            <pc:sldMk cId="1518613341" sldId="369"/>
            <ac:picMk id="1026" creationId="{9C241343-9EB7-746C-9E72-A47FB36892C5}"/>
          </ac:picMkLst>
        </pc:picChg>
      </pc:sldChg>
      <pc:sldChg chg="modSp add mod">
        <pc:chgData name="Wood, Robert C." userId="99ff8872-d2bd-4fa5-8142-9f137c88e59d" providerId="ADAL" clId="{73DAB52D-2134-42D1-B16F-79BD298DA586}" dt="2025-06-05T19:00:22.356" v="3504" actId="20577"/>
        <pc:sldMkLst>
          <pc:docMk/>
          <pc:sldMk cId="3189636748" sldId="370"/>
        </pc:sldMkLst>
        <pc:spChg chg="mod">
          <ac:chgData name="Wood, Robert C." userId="99ff8872-d2bd-4fa5-8142-9f137c88e59d" providerId="ADAL" clId="{73DAB52D-2134-42D1-B16F-79BD298DA586}" dt="2025-06-05T18:13:10.254" v="2318" actId="20577"/>
          <ac:spMkLst>
            <pc:docMk/>
            <pc:sldMk cId="3189636748" sldId="370"/>
            <ac:spMk id="2" creationId="{229247A9-FC16-4B67-8138-8808B5F7613A}"/>
          </ac:spMkLst>
        </pc:spChg>
        <pc:spChg chg="mod">
          <ac:chgData name="Wood, Robert C." userId="99ff8872-d2bd-4fa5-8142-9f137c88e59d" providerId="ADAL" clId="{73DAB52D-2134-42D1-B16F-79BD298DA586}" dt="2025-06-05T19:00:22.356" v="3504" actId="20577"/>
          <ac:spMkLst>
            <pc:docMk/>
            <pc:sldMk cId="3189636748" sldId="370"/>
            <ac:spMk id="3" creationId="{848D04F3-3EEF-4A88-8273-8C6433A53837}"/>
          </ac:spMkLst>
        </pc:spChg>
      </pc:sldChg>
      <pc:sldChg chg="modSp add mod">
        <pc:chgData name="Wood, Robert C." userId="99ff8872-d2bd-4fa5-8142-9f137c88e59d" providerId="ADAL" clId="{73DAB52D-2134-42D1-B16F-79BD298DA586}" dt="2025-06-06T13:28:57.712" v="5689" actId="20577"/>
        <pc:sldMkLst>
          <pc:docMk/>
          <pc:sldMk cId="4190689540" sldId="371"/>
        </pc:sldMkLst>
        <pc:spChg chg="mod">
          <ac:chgData name="Wood, Robert C." userId="99ff8872-d2bd-4fa5-8142-9f137c88e59d" providerId="ADAL" clId="{73DAB52D-2134-42D1-B16F-79BD298DA586}" dt="2025-06-05T18:48:48.749" v="3467" actId="20577"/>
          <ac:spMkLst>
            <pc:docMk/>
            <pc:sldMk cId="4190689540" sldId="371"/>
            <ac:spMk id="2" creationId="{229247A9-FC16-4B67-8138-8808B5F7613A}"/>
          </ac:spMkLst>
        </pc:spChg>
        <pc:spChg chg="mod">
          <ac:chgData name="Wood, Robert C." userId="99ff8872-d2bd-4fa5-8142-9f137c88e59d" providerId="ADAL" clId="{73DAB52D-2134-42D1-B16F-79BD298DA586}" dt="2025-06-06T13:28:57.712" v="5689" actId="20577"/>
          <ac:spMkLst>
            <pc:docMk/>
            <pc:sldMk cId="4190689540" sldId="371"/>
            <ac:spMk id="3" creationId="{848D04F3-3EEF-4A88-8273-8C6433A53837}"/>
          </ac:spMkLst>
        </pc:spChg>
      </pc:sldChg>
      <pc:sldChg chg="addSp modSp add mod">
        <pc:chgData name="Wood, Robert C." userId="99ff8872-d2bd-4fa5-8142-9f137c88e59d" providerId="ADAL" clId="{73DAB52D-2134-42D1-B16F-79BD298DA586}" dt="2025-06-06T13:09:00.103" v="5407" actId="1076"/>
        <pc:sldMkLst>
          <pc:docMk/>
          <pc:sldMk cId="3432773655" sldId="372"/>
        </pc:sldMkLst>
        <pc:spChg chg="mod">
          <ac:chgData name="Wood, Robert C." userId="99ff8872-d2bd-4fa5-8142-9f137c88e59d" providerId="ADAL" clId="{73DAB52D-2134-42D1-B16F-79BD298DA586}" dt="2025-06-06T12:59:42.017" v="4832" actId="20577"/>
          <ac:spMkLst>
            <pc:docMk/>
            <pc:sldMk cId="3432773655" sldId="372"/>
            <ac:spMk id="2" creationId="{229247A9-FC16-4B67-8138-8808B5F7613A}"/>
          </ac:spMkLst>
        </pc:spChg>
        <pc:spChg chg="mod">
          <ac:chgData name="Wood, Robert C." userId="99ff8872-d2bd-4fa5-8142-9f137c88e59d" providerId="ADAL" clId="{73DAB52D-2134-42D1-B16F-79BD298DA586}" dt="2025-06-06T13:08:52.968" v="5405" actId="6549"/>
          <ac:spMkLst>
            <pc:docMk/>
            <pc:sldMk cId="3432773655" sldId="372"/>
            <ac:spMk id="3" creationId="{848D04F3-3EEF-4A88-8273-8C6433A53837}"/>
          </ac:spMkLst>
        </pc:spChg>
        <pc:picChg chg="add mod">
          <ac:chgData name="Wood, Robert C." userId="99ff8872-d2bd-4fa5-8142-9f137c88e59d" providerId="ADAL" clId="{73DAB52D-2134-42D1-B16F-79BD298DA586}" dt="2025-06-06T13:09:00.103" v="5407" actId="1076"/>
          <ac:picMkLst>
            <pc:docMk/>
            <pc:sldMk cId="3432773655" sldId="372"/>
            <ac:picMk id="7" creationId="{48A25C16-3614-7182-B70C-B451A1293640}"/>
          </ac:picMkLst>
        </pc:picChg>
      </pc:sldChg>
      <pc:sldChg chg="modSp add mod">
        <pc:chgData name="Wood, Robert C." userId="99ff8872-d2bd-4fa5-8142-9f137c88e59d" providerId="ADAL" clId="{73DAB52D-2134-42D1-B16F-79BD298DA586}" dt="2025-06-06T13:43:07.962" v="6462" actId="6549"/>
        <pc:sldMkLst>
          <pc:docMk/>
          <pc:sldMk cId="1137553311" sldId="373"/>
        </pc:sldMkLst>
        <pc:spChg chg="mod">
          <ac:chgData name="Wood, Robert C." userId="99ff8872-d2bd-4fa5-8142-9f137c88e59d" providerId="ADAL" clId="{73DAB52D-2134-42D1-B16F-79BD298DA586}" dt="2025-06-06T13:28:02.335" v="5617" actId="20577"/>
          <ac:spMkLst>
            <pc:docMk/>
            <pc:sldMk cId="1137553311" sldId="373"/>
            <ac:spMk id="2" creationId="{229247A9-FC16-4B67-8138-8808B5F7613A}"/>
          </ac:spMkLst>
        </pc:spChg>
        <pc:spChg chg="mod">
          <ac:chgData name="Wood, Robert C." userId="99ff8872-d2bd-4fa5-8142-9f137c88e59d" providerId="ADAL" clId="{73DAB52D-2134-42D1-B16F-79BD298DA586}" dt="2025-06-06T13:43:07.962" v="6462" actId="6549"/>
          <ac:spMkLst>
            <pc:docMk/>
            <pc:sldMk cId="1137553311" sldId="373"/>
            <ac:spMk id="3" creationId="{848D04F3-3EEF-4A88-8273-8C6433A53837}"/>
          </ac:spMkLst>
        </pc:spChg>
      </pc:sldChg>
      <pc:sldChg chg="modSp add del mod">
        <pc:chgData name="Wood, Robert C." userId="99ff8872-d2bd-4fa5-8142-9f137c88e59d" providerId="ADAL" clId="{73DAB52D-2134-42D1-B16F-79BD298DA586}" dt="2025-06-06T13:56:40.230" v="6952" actId="47"/>
        <pc:sldMkLst>
          <pc:docMk/>
          <pc:sldMk cId="2047241715" sldId="374"/>
        </pc:sldMkLst>
        <pc:spChg chg="mod">
          <ac:chgData name="Wood, Robert C." userId="99ff8872-d2bd-4fa5-8142-9f137c88e59d" providerId="ADAL" clId="{73DAB52D-2134-42D1-B16F-79BD298DA586}" dt="2025-06-06T13:50:46.273" v="6834" actId="1038"/>
          <ac:spMkLst>
            <pc:docMk/>
            <pc:sldMk cId="2047241715" sldId="374"/>
            <ac:spMk id="2" creationId="{34B301F2-B0E5-A158-58CE-E43288D320F4}"/>
          </ac:spMkLst>
        </pc:spChg>
        <pc:spChg chg="mod">
          <ac:chgData name="Wood, Robert C." userId="99ff8872-d2bd-4fa5-8142-9f137c88e59d" providerId="ADAL" clId="{73DAB52D-2134-42D1-B16F-79BD298DA586}" dt="2025-06-06T13:50:30.198" v="6813" actId="20577"/>
          <ac:spMkLst>
            <pc:docMk/>
            <pc:sldMk cId="2047241715" sldId="374"/>
            <ac:spMk id="3" creationId="{9A9AB6D6-4445-6C33-461E-36AC8529C099}"/>
          </ac:spMkLst>
        </pc:spChg>
        <pc:spChg chg="mod">
          <ac:chgData name="Wood, Robert C." userId="99ff8872-d2bd-4fa5-8142-9f137c88e59d" providerId="ADAL" clId="{73DAB52D-2134-42D1-B16F-79BD298DA586}" dt="2025-06-06T13:50:50.839" v="6835" actId="1076"/>
          <ac:spMkLst>
            <pc:docMk/>
            <pc:sldMk cId="2047241715" sldId="374"/>
            <ac:spMk id="7" creationId="{0078CC20-D3FD-C1BA-41B8-5CBD181C0ED7}"/>
          </ac:spMkLst>
        </pc:spChg>
      </pc:sldChg>
      <pc:sldChg chg="modSp add mod">
        <pc:chgData name="Wood, Robert C." userId="99ff8872-d2bd-4fa5-8142-9f137c88e59d" providerId="ADAL" clId="{73DAB52D-2134-42D1-B16F-79BD298DA586}" dt="2025-06-06T15:01:09.477" v="8487" actId="20577"/>
        <pc:sldMkLst>
          <pc:docMk/>
          <pc:sldMk cId="2699339730" sldId="375"/>
        </pc:sldMkLst>
        <pc:spChg chg="mod">
          <ac:chgData name="Wood, Robert C." userId="99ff8872-d2bd-4fa5-8142-9f137c88e59d" providerId="ADAL" clId="{73DAB52D-2134-42D1-B16F-79BD298DA586}" dt="2025-06-06T14:37:33.801" v="7580" actId="20577"/>
          <ac:spMkLst>
            <pc:docMk/>
            <pc:sldMk cId="2699339730" sldId="375"/>
            <ac:spMk id="2" creationId="{229247A9-FC16-4B67-8138-8808B5F7613A}"/>
          </ac:spMkLst>
        </pc:spChg>
        <pc:spChg chg="mod">
          <ac:chgData name="Wood, Robert C." userId="99ff8872-d2bd-4fa5-8142-9f137c88e59d" providerId="ADAL" clId="{73DAB52D-2134-42D1-B16F-79BD298DA586}" dt="2025-06-06T15:01:09.477" v="8487" actId="20577"/>
          <ac:spMkLst>
            <pc:docMk/>
            <pc:sldMk cId="2699339730" sldId="375"/>
            <ac:spMk id="3" creationId="{848D04F3-3EEF-4A88-8273-8C6433A53837}"/>
          </ac:spMkLst>
        </pc:spChg>
      </pc:sldChg>
      <pc:sldChg chg="add del">
        <pc:chgData name="Wood, Robert C." userId="99ff8872-d2bd-4fa5-8142-9f137c88e59d" providerId="ADAL" clId="{73DAB52D-2134-42D1-B16F-79BD298DA586}" dt="2025-06-06T14:49:43.582" v="7955" actId="47"/>
        <pc:sldMkLst>
          <pc:docMk/>
          <pc:sldMk cId="719221626" sldId="376"/>
        </pc:sldMkLst>
      </pc:sldChg>
      <pc:sldChg chg="addSp delSp modSp add mod">
        <pc:chgData name="Wood, Robert C." userId="99ff8872-d2bd-4fa5-8142-9f137c88e59d" providerId="ADAL" clId="{73DAB52D-2134-42D1-B16F-79BD298DA586}" dt="2025-06-06T14:59:01.494" v="8471" actId="20577"/>
        <pc:sldMkLst>
          <pc:docMk/>
          <pc:sldMk cId="4057205501" sldId="377"/>
        </pc:sldMkLst>
        <pc:spChg chg="mod">
          <ac:chgData name="Wood, Robert C." userId="99ff8872-d2bd-4fa5-8142-9f137c88e59d" providerId="ADAL" clId="{73DAB52D-2134-42D1-B16F-79BD298DA586}" dt="2025-06-06T14:47:10.732" v="7931" actId="20577"/>
          <ac:spMkLst>
            <pc:docMk/>
            <pc:sldMk cId="4057205501" sldId="377"/>
            <ac:spMk id="2" creationId="{229247A9-FC16-4B67-8138-8808B5F7613A}"/>
          </ac:spMkLst>
        </pc:spChg>
        <pc:spChg chg="add del mod">
          <ac:chgData name="Wood, Robert C." userId="99ff8872-d2bd-4fa5-8142-9f137c88e59d" providerId="ADAL" clId="{73DAB52D-2134-42D1-B16F-79BD298DA586}" dt="2025-06-06T14:59:01.494" v="8471" actId="20577"/>
          <ac:spMkLst>
            <pc:docMk/>
            <pc:sldMk cId="4057205501" sldId="377"/>
            <ac:spMk id="3" creationId="{848D04F3-3EEF-4A88-8273-8C6433A53837}"/>
          </ac:spMkLst>
        </pc:spChg>
        <pc:picChg chg="add mod">
          <ac:chgData name="Wood, Robert C." userId="99ff8872-d2bd-4fa5-8142-9f137c88e59d" providerId="ADAL" clId="{73DAB52D-2134-42D1-B16F-79BD298DA586}" dt="2025-06-06T14:58:32.464" v="8457" actId="1076"/>
          <ac:picMkLst>
            <pc:docMk/>
            <pc:sldMk cId="4057205501" sldId="377"/>
            <ac:picMk id="10" creationId="{5BC0958D-911C-3A2E-EC18-AE0E6E2A9A89}"/>
          </ac:picMkLst>
        </pc:picChg>
        <pc:picChg chg="add mod">
          <ac:chgData name="Wood, Robert C." userId="99ff8872-d2bd-4fa5-8142-9f137c88e59d" providerId="ADAL" clId="{73DAB52D-2134-42D1-B16F-79BD298DA586}" dt="2025-06-06T14:58:24.800" v="8454" actId="1076"/>
          <ac:picMkLst>
            <pc:docMk/>
            <pc:sldMk cId="4057205501" sldId="377"/>
            <ac:picMk id="12" creationId="{91020FB2-7FE6-BA17-6967-C5DA8D1F86A2}"/>
          </ac:picMkLst>
        </pc:picChg>
        <pc:picChg chg="add mod">
          <ac:chgData name="Wood, Robert C." userId="99ff8872-d2bd-4fa5-8142-9f137c88e59d" providerId="ADAL" clId="{73DAB52D-2134-42D1-B16F-79BD298DA586}" dt="2025-06-06T14:58:27.433" v="8456" actId="1076"/>
          <ac:picMkLst>
            <pc:docMk/>
            <pc:sldMk cId="4057205501" sldId="377"/>
            <ac:picMk id="14" creationId="{45AAB9EB-4B61-356B-A6D5-71EF0588AD5C}"/>
          </ac:picMkLst>
        </pc:picChg>
      </pc:sldChg>
      <pc:sldChg chg="addSp delSp modSp new mod">
        <pc:chgData name="Wood, Robert C." userId="99ff8872-d2bd-4fa5-8142-9f137c88e59d" providerId="ADAL" clId="{73DAB52D-2134-42D1-B16F-79BD298DA586}" dt="2025-06-06T15:30:07.767" v="9028" actId="14100"/>
        <pc:sldMkLst>
          <pc:docMk/>
          <pc:sldMk cId="4040271852" sldId="378"/>
        </pc:sldMkLst>
        <pc:spChg chg="mod">
          <ac:chgData name="Wood, Robert C." userId="99ff8872-d2bd-4fa5-8142-9f137c88e59d" providerId="ADAL" clId="{73DAB52D-2134-42D1-B16F-79BD298DA586}" dt="2025-06-06T15:02:54.101" v="8518" actId="20577"/>
          <ac:spMkLst>
            <pc:docMk/>
            <pc:sldMk cId="4040271852" sldId="378"/>
            <ac:spMk id="2" creationId="{CE1F8775-C08B-57E7-E2DD-1E1270A7DEFD}"/>
          </ac:spMkLst>
        </pc:spChg>
        <pc:spChg chg="add mod">
          <ac:chgData name="Wood, Robert C." userId="99ff8872-d2bd-4fa5-8142-9f137c88e59d" providerId="ADAL" clId="{73DAB52D-2134-42D1-B16F-79BD298DA586}" dt="2025-06-06T15:28:37.972" v="9008" actId="1037"/>
          <ac:spMkLst>
            <pc:docMk/>
            <pc:sldMk cId="4040271852" sldId="378"/>
            <ac:spMk id="14" creationId="{D74E7B96-CC06-EA6C-BB4B-630723232B23}"/>
          </ac:spMkLst>
        </pc:spChg>
        <pc:spChg chg="add mod">
          <ac:chgData name="Wood, Robert C." userId="99ff8872-d2bd-4fa5-8142-9f137c88e59d" providerId="ADAL" clId="{73DAB52D-2134-42D1-B16F-79BD298DA586}" dt="2025-06-06T15:30:07.767" v="9028" actId="14100"/>
          <ac:spMkLst>
            <pc:docMk/>
            <pc:sldMk cId="4040271852" sldId="378"/>
            <ac:spMk id="15" creationId="{DCD35907-19B8-9FB6-8C59-4D33666A2C68}"/>
          </ac:spMkLst>
        </pc:spChg>
        <pc:spChg chg="add mod">
          <ac:chgData name="Wood, Robert C." userId="99ff8872-d2bd-4fa5-8142-9f137c88e59d" providerId="ADAL" clId="{73DAB52D-2134-42D1-B16F-79BD298DA586}" dt="2025-06-06T15:29:10.260" v="9019" actId="14100"/>
          <ac:spMkLst>
            <pc:docMk/>
            <pc:sldMk cId="4040271852" sldId="378"/>
            <ac:spMk id="16" creationId="{C76979B5-F3AF-C5A6-D4B3-BB7C04A13570}"/>
          </ac:spMkLst>
        </pc:spChg>
        <pc:picChg chg="add mod">
          <ac:chgData name="Wood, Robert C." userId="99ff8872-d2bd-4fa5-8142-9f137c88e59d" providerId="ADAL" clId="{73DAB52D-2134-42D1-B16F-79BD298DA586}" dt="2025-06-06T15:28:55.909" v="9015" actId="1076"/>
          <ac:picMkLst>
            <pc:docMk/>
            <pc:sldMk cId="4040271852" sldId="378"/>
            <ac:picMk id="8" creationId="{BFA94F2F-4EF6-BFF2-DD85-163A549D1EC6}"/>
          </ac:picMkLst>
        </pc:picChg>
        <pc:cxnChg chg="add mod">
          <ac:chgData name="Wood, Robert C." userId="99ff8872-d2bd-4fa5-8142-9f137c88e59d" providerId="ADAL" clId="{73DAB52D-2134-42D1-B16F-79BD298DA586}" dt="2025-06-06T15:02:03.437" v="8489"/>
          <ac:cxnSpMkLst>
            <pc:docMk/>
            <pc:sldMk cId="4040271852" sldId="378"/>
            <ac:cxnSpMk id="4" creationId="{AE85FAA2-15FE-2EC7-64C3-EADB0DC3EEEE}"/>
          </ac:cxnSpMkLst>
        </pc:cxnChg>
        <pc:cxnChg chg="add mod">
          <ac:chgData name="Wood, Robert C." userId="99ff8872-d2bd-4fa5-8142-9f137c88e59d" providerId="ADAL" clId="{73DAB52D-2134-42D1-B16F-79BD298DA586}" dt="2025-06-06T15:02:03.437" v="8489"/>
          <ac:cxnSpMkLst>
            <pc:docMk/>
            <pc:sldMk cId="4040271852" sldId="378"/>
            <ac:cxnSpMk id="5" creationId="{B23DCEAB-2597-179B-35F9-2C0012A38D97}"/>
          </ac:cxnSpMkLst>
        </pc:cxnChg>
        <pc:cxnChg chg="add mod">
          <ac:chgData name="Wood, Robert C." userId="99ff8872-d2bd-4fa5-8142-9f137c88e59d" providerId="ADAL" clId="{73DAB52D-2134-42D1-B16F-79BD298DA586}" dt="2025-06-06T15:02:03.437" v="8489"/>
          <ac:cxnSpMkLst>
            <pc:docMk/>
            <pc:sldMk cId="4040271852" sldId="378"/>
            <ac:cxnSpMk id="6" creationId="{C1C1961C-9D21-A75C-9C62-B5F592F4BFD3}"/>
          </ac:cxnSpMkLst>
        </pc:cxnChg>
      </pc:sldChg>
      <pc:sldChg chg="addSp modSp add mod">
        <pc:chgData name="Wood, Robert C." userId="99ff8872-d2bd-4fa5-8142-9f137c88e59d" providerId="ADAL" clId="{73DAB52D-2134-42D1-B16F-79BD298DA586}" dt="2025-06-06T15:41:00.804" v="9111" actId="1076"/>
        <pc:sldMkLst>
          <pc:docMk/>
          <pc:sldMk cId="3177044108" sldId="379"/>
        </pc:sldMkLst>
        <pc:spChg chg="add mod">
          <ac:chgData name="Wood, Robert C." userId="99ff8872-d2bd-4fa5-8142-9f137c88e59d" providerId="ADAL" clId="{73DAB52D-2134-42D1-B16F-79BD298DA586}" dt="2025-06-06T15:33:46.351" v="9058" actId="14100"/>
          <ac:spMkLst>
            <pc:docMk/>
            <pc:sldMk cId="3177044108" sldId="379"/>
            <ac:spMk id="8" creationId="{360C05C5-3710-3C91-B6B6-632C49A6AE14}"/>
          </ac:spMkLst>
        </pc:spChg>
        <pc:spChg chg="add mod">
          <ac:chgData name="Wood, Robert C." userId="99ff8872-d2bd-4fa5-8142-9f137c88e59d" providerId="ADAL" clId="{73DAB52D-2134-42D1-B16F-79BD298DA586}" dt="2025-06-06T15:33:59.240" v="9062" actId="14100"/>
          <ac:spMkLst>
            <pc:docMk/>
            <pc:sldMk cId="3177044108" sldId="379"/>
            <ac:spMk id="9" creationId="{7E07AD25-798C-F083-730F-4D44D8065A20}"/>
          </ac:spMkLst>
        </pc:spChg>
        <pc:picChg chg="add mod">
          <ac:chgData name="Wood, Robert C." userId="99ff8872-d2bd-4fa5-8142-9f137c88e59d" providerId="ADAL" clId="{73DAB52D-2134-42D1-B16F-79BD298DA586}" dt="2025-06-06T15:06:29.018" v="8535" actId="1076"/>
          <ac:picMkLst>
            <pc:docMk/>
            <pc:sldMk cId="3177044108" sldId="379"/>
            <ac:picMk id="7" creationId="{737878CA-0CD7-F40C-89C4-4F1E1D582E61}"/>
          </ac:picMkLst>
        </pc:picChg>
        <pc:picChg chg="add mod">
          <ac:chgData name="Wood, Robert C." userId="99ff8872-d2bd-4fa5-8142-9f137c88e59d" providerId="ADAL" clId="{73DAB52D-2134-42D1-B16F-79BD298DA586}" dt="2025-06-06T15:41:00.804" v="9111" actId="1076"/>
          <ac:picMkLst>
            <pc:docMk/>
            <pc:sldMk cId="3177044108" sldId="379"/>
            <ac:picMk id="10" creationId="{FCF09FD7-6935-A851-50BF-0D6DFDC66495}"/>
          </ac:picMkLst>
        </pc:picChg>
      </pc:sldChg>
      <pc:sldChg chg="add del">
        <pc:chgData name="Wood, Robert C." userId="99ff8872-d2bd-4fa5-8142-9f137c88e59d" providerId="ADAL" clId="{73DAB52D-2134-42D1-B16F-79BD298DA586}" dt="2025-06-06T15:05:14.766" v="8534" actId="47"/>
        <pc:sldMkLst>
          <pc:docMk/>
          <pc:sldMk cId="178784694" sldId="380"/>
        </pc:sldMkLst>
      </pc:sldChg>
      <pc:sldChg chg="addSp delSp modSp add mod ord">
        <pc:chgData name="Wood, Robert C." userId="99ff8872-d2bd-4fa5-8142-9f137c88e59d" providerId="ADAL" clId="{73DAB52D-2134-42D1-B16F-79BD298DA586}" dt="2025-06-06T15:32:23.346" v="9054" actId="14100"/>
        <pc:sldMkLst>
          <pc:docMk/>
          <pc:sldMk cId="746703405" sldId="381"/>
        </pc:sldMkLst>
        <pc:spChg chg="add mod">
          <ac:chgData name="Wood, Robert C." userId="99ff8872-d2bd-4fa5-8142-9f137c88e59d" providerId="ADAL" clId="{73DAB52D-2134-42D1-B16F-79BD298DA586}" dt="2025-06-06T15:29:39.659" v="9022" actId="14100"/>
          <ac:spMkLst>
            <pc:docMk/>
            <pc:sldMk cId="746703405" sldId="381"/>
            <ac:spMk id="14" creationId="{7B57F107-F282-A709-2CD0-D5C39211C69E}"/>
          </ac:spMkLst>
        </pc:spChg>
        <pc:spChg chg="add mod">
          <ac:chgData name="Wood, Robert C." userId="99ff8872-d2bd-4fa5-8142-9f137c88e59d" providerId="ADAL" clId="{73DAB52D-2134-42D1-B16F-79BD298DA586}" dt="2025-06-06T15:30:00.214" v="9027" actId="14100"/>
          <ac:spMkLst>
            <pc:docMk/>
            <pc:sldMk cId="746703405" sldId="381"/>
            <ac:spMk id="15" creationId="{C94568B3-3DC4-5EAB-7E77-7BCB97E7096C}"/>
          </ac:spMkLst>
        </pc:spChg>
        <pc:spChg chg="add mod">
          <ac:chgData name="Wood, Robert C." userId="99ff8872-d2bd-4fa5-8142-9f137c88e59d" providerId="ADAL" clId="{73DAB52D-2134-42D1-B16F-79BD298DA586}" dt="2025-06-06T15:30:36.869" v="9035" actId="14100"/>
          <ac:spMkLst>
            <pc:docMk/>
            <pc:sldMk cId="746703405" sldId="381"/>
            <ac:spMk id="16" creationId="{727B6836-AF9E-6BB4-7E9A-5236E00F2146}"/>
          </ac:spMkLst>
        </pc:spChg>
        <pc:spChg chg="add mod">
          <ac:chgData name="Wood, Robert C." userId="99ff8872-d2bd-4fa5-8142-9f137c88e59d" providerId="ADAL" clId="{73DAB52D-2134-42D1-B16F-79BD298DA586}" dt="2025-06-06T15:32:23.346" v="9054" actId="14100"/>
          <ac:spMkLst>
            <pc:docMk/>
            <pc:sldMk cId="746703405" sldId="381"/>
            <ac:spMk id="17" creationId="{2DC2BA86-9927-83BB-1837-721A518FC732}"/>
          </ac:spMkLst>
        </pc:spChg>
        <pc:spChg chg="add mod">
          <ac:chgData name="Wood, Robert C." userId="99ff8872-d2bd-4fa5-8142-9f137c88e59d" providerId="ADAL" clId="{73DAB52D-2134-42D1-B16F-79BD298DA586}" dt="2025-06-06T15:31:33.542" v="9053" actId="14100"/>
          <ac:spMkLst>
            <pc:docMk/>
            <pc:sldMk cId="746703405" sldId="381"/>
            <ac:spMk id="18" creationId="{6956936D-7A87-EE75-4E86-34B717135790}"/>
          </ac:spMkLst>
        </pc:spChg>
        <pc:picChg chg="add mod">
          <ac:chgData name="Wood, Robert C." userId="99ff8872-d2bd-4fa5-8142-9f137c88e59d" providerId="ADAL" clId="{73DAB52D-2134-42D1-B16F-79BD298DA586}" dt="2025-06-06T15:12:49.003" v="8694" actId="1076"/>
          <ac:picMkLst>
            <pc:docMk/>
            <pc:sldMk cId="746703405" sldId="381"/>
            <ac:picMk id="13" creationId="{B4039E55-CB9D-ECEA-F039-36A7F98B43B1}"/>
          </ac:picMkLst>
        </pc:picChg>
      </pc:sldChg>
      <pc:sldChg chg="addSp modSp add mod ord">
        <pc:chgData name="Wood, Robert C." userId="99ff8872-d2bd-4fa5-8142-9f137c88e59d" providerId="ADAL" clId="{73DAB52D-2134-42D1-B16F-79BD298DA586}" dt="2025-06-06T15:40:03.338" v="9099"/>
        <pc:sldMkLst>
          <pc:docMk/>
          <pc:sldMk cId="1692355400" sldId="382"/>
        </pc:sldMkLst>
        <pc:spChg chg="mod">
          <ac:chgData name="Wood, Robert C." userId="99ff8872-d2bd-4fa5-8142-9f137c88e59d" providerId="ADAL" clId="{73DAB52D-2134-42D1-B16F-79BD298DA586}" dt="2025-06-06T15:08:37.851" v="8602" actId="20577"/>
          <ac:spMkLst>
            <pc:docMk/>
            <pc:sldMk cId="1692355400" sldId="382"/>
            <ac:spMk id="2" creationId="{F7C82130-D62B-44AD-0DB6-4BD787F05F63}"/>
          </ac:spMkLst>
        </pc:spChg>
        <pc:spChg chg="mod">
          <ac:chgData name="Wood, Robert C." userId="99ff8872-d2bd-4fa5-8142-9f137c88e59d" providerId="ADAL" clId="{73DAB52D-2134-42D1-B16F-79BD298DA586}" dt="2025-06-06T15:14:09.316" v="8702"/>
          <ac:spMkLst>
            <pc:docMk/>
            <pc:sldMk cId="1692355400" sldId="382"/>
            <ac:spMk id="32" creationId="{1BA7BEFA-4EA4-4042-95DC-A90A64E373E5}"/>
          </ac:spMkLst>
        </pc:spChg>
        <pc:grpChg chg="add mod">
          <ac:chgData name="Wood, Robert C." userId="99ff8872-d2bd-4fa5-8142-9f137c88e59d" providerId="ADAL" clId="{73DAB52D-2134-42D1-B16F-79BD298DA586}" dt="2025-06-06T15:18:08.967" v="8734" actId="1076"/>
          <ac:grpSpMkLst>
            <pc:docMk/>
            <pc:sldMk cId="1692355400" sldId="382"/>
            <ac:grpSpMk id="3" creationId="{EDDABF31-82BF-EEFB-6853-B292C89D8426}"/>
          </ac:grpSpMkLst>
        </pc:grpChg>
        <pc:picChg chg="mod">
          <ac:chgData name="Wood, Robert C." userId="99ff8872-d2bd-4fa5-8142-9f137c88e59d" providerId="ADAL" clId="{73DAB52D-2134-42D1-B16F-79BD298DA586}" dt="2025-06-06T15:14:09.316" v="8702"/>
          <ac:picMkLst>
            <pc:docMk/>
            <pc:sldMk cId="1692355400" sldId="382"/>
            <ac:picMk id="27" creationId="{5D7E572C-A3C8-403E-B9D3-6FE264112B76}"/>
          </ac:picMkLst>
        </pc:picChg>
      </pc:sldChg>
      <pc:sldChg chg="addSp modSp add mod ord">
        <pc:chgData name="Wood, Robert C." userId="99ff8872-d2bd-4fa5-8142-9f137c88e59d" providerId="ADAL" clId="{73DAB52D-2134-42D1-B16F-79BD298DA586}" dt="2025-06-06T15:40:14.653" v="9103"/>
        <pc:sldMkLst>
          <pc:docMk/>
          <pc:sldMk cId="686708605" sldId="383"/>
        </pc:sldMkLst>
        <pc:spChg chg="mod">
          <ac:chgData name="Wood, Robert C." userId="99ff8872-d2bd-4fa5-8142-9f137c88e59d" providerId="ADAL" clId="{73DAB52D-2134-42D1-B16F-79BD298DA586}" dt="2025-06-06T15:10:07.503" v="8649" actId="20577"/>
          <ac:spMkLst>
            <pc:docMk/>
            <pc:sldMk cId="686708605" sldId="383"/>
            <ac:spMk id="2" creationId="{F7C82130-D62B-44AD-0DB6-4BD787F05F63}"/>
          </ac:spMkLst>
        </pc:spChg>
        <pc:spChg chg="add mod">
          <ac:chgData name="Wood, Robert C." userId="99ff8872-d2bd-4fa5-8142-9f137c88e59d" providerId="ADAL" clId="{73DAB52D-2134-42D1-B16F-79BD298DA586}" dt="2025-06-06T15:15:22.633" v="8710" actId="1076"/>
          <ac:spMkLst>
            <pc:docMk/>
            <pc:sldMk cId="686708605" sldId="383"/>
            <ac:spMk id="9" creationId="{8249BBD8-E4D8-4F7F-8CDF-84F046F69F73}"/>
          </ac:spMkLst>
        </pc:spChg>
        <pc:picChg chg="add mod">
          <ac:chgData name="Wood, Robert C." userId="99ff8872-d2bd-4fa5-8142-9f137c88e59d" providerId="ADAL" clId="{73DAB52D-2134-42D1-B16F-79BD298DA586}" dt="2025-06-06T15:15:22.633" v="8710" actId="1076"/>
          <ac:picMkLst>
            <pc:docMk/>
            <pc:sldMk cId="686708605" sldId="383"/>
            <ac:picMk id="8" creationId="{82F8337D-64A4-4DA5-B8DC-4A032A6AC57F}"/>
          </ac:picMkLst>
        </pc:picChg>
      </pc:sldChg>
      <pc:sldChg chg="addSp modSp add mod ord">
        <pc:chgData name="Wood, Robert C." userId="99ff8872-d2bd-4fa5-8142-9f137c88e59d" providerId="ADAL" clId="{73DAB52D-2134-42D1-B16F-79BD298DA586}" dt="2025-06-06T15:40:16.244" v="9105"/>
        <pc:sldMkLst>
          <pc:docMk/>
          <pc:sldMk cId="388925808" sldId="384"/>
        </pc:sldMkLst>
        <pc:spChg chg="mod">
          <ac:chgData name="Wood, Robert C." userId="99ff8872-d2bd-4fa5-8142-9f137c88e59d" providerId="ADAL" clId="{73DAB52D-2134-42D1-B16F-79BD298DA586}" dt="2025-06-06T15:10:16.040" v="8664" actId="20577"/>
          <ac:spMkLst>
            <pc:docMk/>
            <pc:sldMk cId="388925808" sldId="384"/>
            <ac:spMk id="2" creationId="{F7C82130-D62B-44AD-0DB6-4BD787F05F63}"/>
          </ac:spMkLst>
        </pc:spChg>
        <pc:picChg chg="add mod">
          <ac:chgData name="Wood, Robert C." userId="99ff8872-d2bd-4fa5-8142-9f137c88e59d" providerId="ADAL" clId="{73DAB52D-2134-42D1-B16F-79BD298DA586}" dt="2025-06-06T15:15:41.324" v="8715" actId="1076"/>
          <ac:picMkLst>
            <pc:docMk/>
            <pc:sldMk cId="388925808" sldId="384"/>
            <ac:picMk id="15" creationId="{0DEC90CB-63D8-466A-8F7C-C1FB47A38E34}"/>
          </ac:picMkLst>
        </pc:picChg>
      </pc:sldChg>
      <pc:sldChg chg="addSp modSp add mod ord">
        <pc:chgData name="Wood, Robert C." userId="99ff8872-d2bd-4fa5-8142-9f137c88e59d" providerId="ADAL" clId="{73DAB52D-2134-42D1-B16F-79BD298DA586}" dt="2025-06-06T15:40:17.970" v="9107"/>
        <pc:sldMkLst>
          <pc:docMk/>
          <pc:sldMk cId="2107641979" sldId="385"/>
        </pc:sldMkLst>
        <pc:spChg chg="mod">
          <ac:chgData name="Wood, Robert C." userId="99ff8872-d2bd-4fa5-8142-9f137c88e59d" providerId="ADAL" clId="{73DAB52D-2134-42D1-B16F-79BD298DA586}" dt="2025-06-06T15:10:36.688" v="8689" actId="20577"/>
          <ac:spMkLst>
            <pc:docMk/>
            <pc:sldMk cId="2107641979" sldId="385"/>
            <ac:spMk id="2" creationId="{F7C82130-D62B-44AD-0DB6-4BD787F05F63}"/>
          </ac:spMkLst>
        </pc:spChg>
        <pc:spChg chg="mod">
          <ac:chgData name="Wood, Robert C." userId="99ff8872-d2bd-4fa5-8142-9f137c88e59d" providerId="ADAL" clId="{73DAB52D-2134-42D1-B16F-79BD298DA586}" dt="2025-06-06T15:16:01.224" v="8724" actId="1076"/>
          <ac:spMkLst>
            <pc:docMk/>
            <pc:sldMk cId="2107641979" sldId="385"/>
            <ac:spMk id="7" creationId="{F185A795-BF39-73C6-A322-D65EC6928DAE}"/>
          </ac:spMkLst>
        </pc:spChg>
        <pc:spChg chg="mod">
          <ac:chgData name="Wood, Robert C." userId="99ff8872-d2bd-4fa5-8142-9f137c88e59d" providerId="ADAL" clId="{73DAB52D-2134-42D1-B16F-79BD298DA586}" dt="2025-06-06T15:16:01.224" v="8724" actId="1076"/>
          <ac:spMkLst>
            <pc:docMk/>
            <pc:sldMk cId="2107641979" sldId="385"/>
            <ac:spMk id="8" creationId="{F20B16A7-4D3C-3452-9AE1-6EACCEB19076}"/>
          </ac:spMkLst>
        </pc:spChg>
        <pc:spChg chg="mod">
          <ac:chgData name="Wood, Robert C." userId="99ff8872-d2bd-4fa5-8142-9f137c88e59d" providerId="ADAL" clId="{73DAB52D-2134-42D1-B16F-79BD298DA586}" dt="2025-06-06T15:16:01.224" v="8724" actId="1076"/>
          <ac:spMkLst>
            <pc:docMk/>
            <pc:sldMk cId="2107641979" sldId="385"/>
            <ac:spMk id="16" creationId="{E133441E-5127-C808-FBCF-239AC102239A}"/>
          </ac:spMkLst>
        </pc:spChg>
        <pc:grpChg chg="add mod">
          <ac:chgData name="Wood, Robert C." userId="99ff8872-d2bd-4fa5-8142-9f137c88e59d" providerId="ADAL" clId="{73DAB52D-2134-42D1-B16F-79BD298DA586}" dt="2025-06-06T15:16:01.224" v="8724" actId="1076"/>
          <ac:grpSpMkLst>
            <pc:docMk/>
            <pc:sldMk cId="2107641979" sldId="385"/>
            <ac:grpSpMk id="10" creationId="{64673C22-BD60-8495-5AD5-28A6AC174A7B}"/>
          </ac:grpSpMkLst>
        </pc:grpChg>
        <pc:picChg chg="mod">
          <ac:chgData name="Wood, Robert C." userId="99ff8872-d2bd-4fa5-8142-9f137c88e59d" providerId="ADAL" clId="{73DAB52D-2134-42D1-B16F-79BD298DA586}" dt="2025-06-06T15:16:01.224" v="8724" actId="1076"/>
          <ac:picMkLst>
            <pc:docMk/>
            <pc:sldMk cId="2107641979" sldId="385"/>
            <ac:picMk id="3" creationId="{02487232-BA71-17C2-E64D-0A561C6AF84D}"/>
          </ac:picMkLst>
        </pc:picChg>
      </pc:sldChg>
      <pc:sldChg chg="delSp modSp add del mod">
        <pc:chgData name="Wood, Robert C." userId="99ff8872-d2bd-4fa5-8142-9f137c88e59d" providerId="ADAL" clId="{73DAB52D-2134-42D1-B16F-79BD298DA586}" dt="2025-06-06T15:26:37.398" v="8990" actId="47"/>
        <pc:sldMkLst>
          <pc:docMk/>
          <pc:sldMk cId="1289120868" sldId="386"/>
        </pc:sldMkLst>
      </pc:sldChg>
    </pc:docChg>
  </pc:docChgLst>
  <pc:docChgLst>
    <pc:chgData name="Wood, Robert C." userId="99ff8872-d2bd-4fa5-8142-9f137c88e59d" providerId="ADAL" clId="{AFB502A2-7657-49E7-9E00-423510BA47E5}"/>
    <pc:docChg chg="modSld">
      <pc:chgData name="Wood, Robert C." userId="99ff8872-d2bd-4fa5-8142-9f137c88e59d" providerId="ADAL" clId="{AFB502A2-7657-49E7-9E00-423510BA47E5}" dt="2025-06-29T18:48:24.179" v="49" actId="1076"/>
      <pc:docMkLst>
        <pc:docMk/>
      </pc:docMkLst>
      <pc:sldChg chg="modSp mod">
        <pc:chgData name="Wood, Robert C." userId="99ff8872-d2bd-4fa5-8142-9f137c88e59d" providerId="ADAL" clId="{AFB502A2-7657-49E7-9E00-423510BA47E5}" dt="2025-06-29T18:46:35.535" v="23" actId="20577"/>
        <pc:sldMkLst>
          <pc:docMk/>
          <pc:sldMk cId="77971573" sldId="256"/>
        </pc:sldMkLst>
        <pc:spChg chg="mod">
          <ac:chgData name="Wood, Robert C." userId="99ff8872-d2bd-4fa5-8142-9f137c88e59d" providerId="ADAL" clId="{AFB502A2-7657-49E7-9E00-423510BA47E5}" dt="2025-06-29T18:46:27.995" v="21" actId="20577"/>
          <ac:spMkLst>
            <pc:docMk/>
            <pc:sldMk cId="77971573" sldId="256"/>
            <ac:spMk id="2" creationId="{00000000-0000-0000-0000-000000000000}"/>
          </ac:spMkLst>
        </pc:spChg>
        <pc:spChg chg="mod">
          <ac:chgData name="Wood, Robert C." userId="99ff8872-d2bd-4fa5-8142-9f137c88e59d" providerId="ADAL" clId="{AFB502A2-7657-49E7-9E00-423510BA47E5}" dt="2025-06-29T18:46:35.535" v="23" actId="20577"/>
          <ac:spMkLst>
            <pc:docMk/>
            <pc:sldMk cId="77971573" sldId="256"/>
            <ac:spMk id="3" creationId="{00000000-0000-0000-0000-000000000000}"/>
          </ac:spMkLst>
        </pc:spChg>
      </pc:sldChg>
      <pc:sldChg chg="modSp mod">
        <pc:chgData name="Wood, Robert C." userId="99ff8872-d2bd-4fa5-8142-9f137c88e59d" providerId="ADAL" clId="{AFB502A2-7657-49E7-9E00-423510BA47E5}" dt="2025-06-29T18:46:52.428" v="47" actId="20577"/>
        <pc:sldMkLst>
          <pc:docMk/>
          <pc:sldMk cId="3136012650" sldId="360"/>
        </pc:sldMkLst>
        <pc:spChg chg="mod">
          <ac:chgData name="Wood, Robert C." userId="99ff8872-d2bd-4fa5-8142-9f137c88e59d" providerId="ADAL" clId="{AFB502A2-7657-49E7-9E00-423510BA47E5}" dt="2025-06-29T18:46:49.903" v="45" actId="20577"/>
          <ac:spMkLst>
            <pc:docMk/>
            <pc:sldMk cId="3136012650" sldId="360"/>
            <ac:spMk id="2" creationId="{00000000-0000-0000-0000-000000000000}"/>
          </ac:spMkLst>
        </pc:spChg>
        <pc:spChg chg="mod">
          <ac:chgData name="Wood, Robert C." userId="99ff8872-d2bd-4fa5-8142-9f137c88e59d" providerId="ADAL" clId="{AFB502A2-7657-49E7-9E00-423510BA47E5}" dt="2025-06-29T18:46:52.428" v="47" actId="20577"/>
          <ac:spMkLst>
            <pc:docMk/>
            <pc:sldMk cId="3136012650" sldId="360"/>
            <ac:spMk id="3" creationId="{00000000-0000-0000-0000-000000000000}"/>
          </ac:spMkLst>
        </pc:spChg>
      </pc:sldChg>
      <pc:sldChg chg="addSp modSp">
        <pc:chgData name="Wood, Robert C." userId="99ff8872-d2bd-4fa5-8142-9f137c88e59d" providerId="ADAL" clId="{AFB502A2-7657-49E7-9E00-423510BA47E5}" dt="2025-06-29T18:48:24.179" v="49" actId="1076"/>
        <pc:sldMkLst>
          <pc:docMk/>
          <pc:sldMk cId="4190689540" sldId="371"/>
        </pc:sldMkLst>
        <pc:picChg chg="add mod">
          <ac:chgData name="Wood, Robert C." userId="99ff8872-d2bd-4fa5-8142-9f137c88e59d" providerId="ADAL" clId="{AFB502A2-7657-49E7-9E00-423510BA47E5}" dt="2025-06-29T18:48:24.179" v="49" actId="1076"/>
          <ac:picMkLst>
            <pc:docMk/>
            <pc:sldMk cId="4190689540" sldId="371"/>
            <ac:picMk id="7" creationId="{037D42B6-C5F1-CEC4-325D-C10826FEC36A}"/>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7" tIns="46659" rIns="93317" bIns="46659"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17" tIns="46659" rIns="93317" bIns="46659" rtlCol="0"/>
          <a:lstStyle>
            <a:lvl1pPr algn="r">
              <a:defRPr sz="1200"/>
            </a:lvl1pPr>
          </a:lstStyle>
          <a:p>
            <a:fld id="{D8085E4B-6EBC-48A6-9F4B-6B4BA1AFAAF0}" type="datetimeFigureOut">
              <a:rPr lang="en-US" smtClean="0"/>
              <a:t>7/3/2025</a:t>
            </a:fld>
            <a:endParaRPr lang="en-US"/>
          </a:p>
        </p:txBody>
      </p:sp>
      <p:sp>
        <p:nvSpPr>
          <p:cNvPr id="4" name="Footer Placeholder 3"/>
          <p:cNvSpPr>
            <a:spLocks noGrp="1"/>
          </p:cNvSpPr>
          <p:nvPr>
            <p:ph type="ftr" sz="quarter" idx="2"/>
          </p:nvPr>
        </p:nvSpPr>
        <p:spPr>
          <a:xfrm>
            <a:off x="0" y="8842030"/>
            <a:ext cx="3043343" cy="465455"/>
          </a:xfrm>
          <a:prstGeom prst="rect">
            <a:avLst/>
          </a:prstGeom>
        </p:spPr>
        <p:txBody>
          <a:bodyPr vert="horz" lIns="93317" tIns="46659" rIns="93317" bIns="46659"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5455"/>
          </a:xfrm>
          <a:prstGeom prst="rect">
            <a:avLst/>
          </a:prstGeom>
        </p:spPr>
        <p:txBody>
          <a:bodyPr vert="horz" lIns="93317" tIns="46659" rIns="93317" bIns="46659" rtlCol="0" anchor="b"/>
          <a:lstStyle>
            <a:lvl1pPr algn="r">
              <a:defRPr sz="1200"/>
            </a:lvl1pPr>
          </a:lstStyle>
          <a:p>
            <a:fld id="{1DB4D56F-8C0B-4A54-8243-F0FEDD640616}" type="slidenum">
              <a:rPr lang="en-US" smtClean="0"/>
              <a:t>‹#›</a:t>
            </a:fld>
            <a:endParaRPr lang="en-US"/>
          </a:p>
        </p:txBody>
      </p:sp>
    </p:spTree>
    <p:extLst>
      <p:ext uri="{BB962C8B-B14F-4D97-AF65-F5344CB8AC3E}">
        <p14:creationId xmlns:p14="http://schemas.microsoft.com/office/powerpoint/2010/main" val="27186661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7" tIns="46659" rIns="93317" bIns="46659"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17" tIns="46659" rIns="93317" bIns="46659" rtlCol="0"/>
          <a:lstStyle>
            <a:lvl1pPr algn="r">
              <a:defRPr sz="1200"/>
            </a:lvl1pPr>
          </a:lstStyle>
          <a:p>
            <a:fld id="{810EE3D9-E421-41B0-917A-9FA0D60480C2}" type="datetimeFigureOut">
              <a:rPr lang="en-US" smtClean="0"/>
              <a:pPr/>
              <a:t>7/3/2025</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17" tIns="46659" rIns="93317" bIns="46659"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17" tIns="46659" rIns="93317" bIns="4665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17" tIns="46659" rIns="93317" bIns="46659"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17" tIns="46659" rIns="93317" bIns="46659" rtlCol="0" anchor="b"/>
          <a:lstStyle>
            <a:lvl1pPr algn="r">
              <a:defRPr sz="1200"/>
            </a:lvl1pPr>
          </a:lstStyle>
          <a:p>
            <a:fld id="{B701B6E9-F943-4EBF-A41C-0D84AD49F910}" type="slidenum">
              <a:rPr lang="en-US" smtClean="0"/>
              <a:pPr/>
              <a:t>‹#›</a:t>
            </a:fld>
            <a:endParaRPr lang="en-US"/>
          </a:p>
        </p:txBody>
      </p:sp>
    </p:spTree>
    <p:extLst>
      <p:ext uri="{BB962C8B-B14F-4D97-AF65-F5344CB8AC3E}">
        <p14:creationId xmlns:p14="http://schemas.microsoft.com/office/powerpoint/2010/main" val="3848249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01B6E9-F943-4EBF-A41C-0D84AD49F910}" type="slidenum">
              <a:rPr lang="en-US" smtClean="0"/>
              <a:pPr/>
              <a:t>1</a:t>
            </a:fld>
            <a:endParaRPr lang="en-US"/>
          </a:p>
        </p:txBody>
      </p:sp>
    </p:spTree>
    <p:extLst>
      <p:ext uri="{BB962C8B-B14F-4D97-AF65-F5344CB8AC3E}">
        <p14:creationId xmlns:p14="http://schemas.microsoft.com/office/powerpoint/2010/main" val="2897608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01B6E9-F943-4EBF-A41C-0D84AD49F910}" type="slidenum">
              <a:rPr lang="en-US" smtClean="0"/>
              <a:pPr/>
              <a:t>26</a:t>
            </a:fld>
            <a:endParaRPr lang="en-US"/>
          </a:p>
        </p:txBody>
      </p:sp>
    </p:spTree>
    <p:extLst>
      <p:ext uri="{BB962C8B-B14F-4D97-AF65-F5344CB8AC3E}">
        <p14:creationId xmlns:p14="http://schemas.microsoft.com/office/powerpoint/2010/main" val="750769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01B6E9-F943-4EBF-A41C-0D84AD49F910}" type="slidenum">
              <a:rPr lang="en-US" smtClean="0"/>
              <a:pPr/>
              <a:t>27</a:t>
            </a:fld>
            <a:endParaRPr lang="en-US"/>
          </a:p>
        </p:txBody>
      </p:sp>
    </p:spTree>
    <p:extLst>
      <p:ext uri="{BB962C8B-B14F-4D97-AF65-F5344CB8AC3E}">
        <p14:creationId xmlns:p14="http://schemas.microsoft.com/office/powerpoint/2010/main" val="1204763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 clindamycin, M = macrolides, T = tetracyclines</a:t>
            </a:r>
          </a:p>
        </p:txBody>
      </p:sp>
      <p:sp>
        <p:nvSpPr>
          <p:cNvPr id="4" name="Slide Number Placeholder 3"/>
          <p:cNvSpPr>
            <a:spLocks noGrp="1"/>
          </p:cNvSpPr>
          <p:nvPr>
            <p:ph type="sldNum" sz="quarter" idx="5"/>
          </p:nvPr>
        </p:nvSpPr>
        <p:spPr/>
        <p:txBody>
          <a:bodyPr/>
          <a:lstStyle/>
          <a:p>
            <a:fld id="{B701B6E9-F943-4EBF-A41C-0D84AD49F910}" type="slidenum">
              <a:rPr lang="en-US" smtClean="0"/>
              <a:pPr/>
              <a:t>28</a:t>
            </a:fld>
            <a:endParaRPr lang="en-US"/>
          </a:p>
        </p:txBody>
      </p:sp>
    </p:spTree>
    <p:extLst>
      <p:ext uri="{BB962C8B-B14F-4D97-AF65-F5344CB8AC3E}">
        <p14:creationId xmlns:p14="http://schemas.microsoft.com/office/powerpoint/2010/main" val="793273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01B6E9-F943-4EBF-A41C-0D84AD49F910}" type="slidenum">
              <a:rPr lang="en-US" smtClean="0"/>
              <a:pPr/>
              <a:t>31</a:t>
            </a:fld>
            <a:endParaRPr lang="en-US"/>
          </a:p>
        </p:txBody>
      </p:sp>
    </p:spTree>
    <p:extLst>
      <p:ext uri="{BB962C8B-B14F-4D97-AF65-F5344CB8AC3E}">
        <p14:creationId xmlns:p14="http://schemas.microsoft.com/office/powerpoint/2010/main" val="509249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DNA viruses</a:t>
            </a:r>
          </a:p>
        </p:txBody>
      </p:sp>
      <p:sp>
        <p:nvSpPr>
          <p:cNvPr id="4" name="Slide Number Placeholder 3"/>
          <p:cNvSpPr>
            <a:spLocks noGrp="1"/>
          </p:cNvSpPr>
          <p:nvPr>
            <p:ph type="sldNum" sz="quarter" idx="5"/>
          </p:nvPr>
        </p:nvSpPr>
        <p:spPr/>
        <p:txBody>
          <a:bodyPr/>
          <a:lstStyle/>
          <a:p>
            <a:fld id="{B701B6E9-F943-4EBF-A41C-0D84AD49F910}" type="slidenum">
              <a:rPr lang="en-US" smtClean="0"/>
              <a:pPr/>
              <a:t>32</a:t>
            </a:fld>
            <a:endParaRPr lang="en-US"/>
          </a:p>
        </p:txBody>
      </p:sp>
    </p:spTree>
    <p:extLst>
      <p:ext uri="{BB962C8B-B14F-4D97-AF65-F5344CB8AC3E}">
        <p14:creationId xmlns:p14="http://schemas.microsoft.com/office/powerpoint/2010/main" val="1278071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DNA viruses</a:t>
            </a:r>
          </a:p>
        </p:txBody>
      </p:sp>
      <p:sp>
        <p:nvSpPr>
          <p:cNvPr id="4" name="Slide Number Placeholder 3"/>
          <p:cNvSpPr>
            <a:spLocks noGrp="1"/>
          </p:cNvSpPr>
          <p:nvPr>
            <p:ph type="sldNum" sz="quarter" idx="5"/>
          </p:nvPr>
        </p:nvSpPr>
        <p:spPr/>
        <p:txBody>
          <a:bodyPr/>
          <a:lstStyle/>
          <a:p>
            <a:fld id="{B701B6E9-F943-4EBF-A41C-0D84AD49F910}" type="slidenum">
              <a:rPr lang="en-US" smtClean="0"/>
              <a:pPr/>
              <a:t>33</a:t>
            </a:fld>
            <a:endParaRPr lang="en-US"/>
          </a:p>
        </p:txBody>
      </p:sp>
    </p:spTree>
    <p:extLst>
      <p:ext uri="{BB962C8B-B14F-4D97-AF65-F5344CB8AC3E}">
        <p14:creationId xmlns:p14="http://schemas.microsoft.com/office/powerpoint/2010/main" val="2575601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01B6E9-F943-4EBF-A41C-0D84AD49F910}" type="slidenum">
              <a:rPr lang="en-US" smtClean="0"/>
              <a:pPr/>
              <a:t>35</a:t>
            </a:fld>
            <a:endParaRPr lang="en-US"/>
          </a:p>
        </p:txBody>
      </p:sp>
    </p:spTree>
    <p:extLst>
      <p:ext uri="{BB962C8B-B14F-4D97-AF65-F5344CB8AC3E}">
        <p14:creationId xmlns:p14="http://schemas.microsoft.com/office/powerpoint/2010/main" val="3800360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01B6E9-F943-4EBF-A41C-0D84AD49F910}" type="slidenum">
              <a:rPr lang="en-US" smtClean="0"/>
              <a:pPr/>
              <a:t>36</a:t>
            </a:fld>
            <a:endParaRPr lang="en-US"/>
          </a:p>
        </p:txBody>
      </p:sp>
    </p:spTree>
    <p:extLst>
      <p:ext uri="{BB962C8B-B14F-4D97-AF65-F5344CB8AC3E}">
        <p14:creationId xmlns:p14="http://schemas.microsoft.com/office/powerpoint/2010/main" val="727098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01B6E9-F943-4EBF-A41C-0D84AD49F910}" type="slidenum">
              <a:rPr lang="en-US" smtClean="0"/>
              <a:pPr/>
              <a:t>39</a:t>
            </a:fld>
            <a:endParaRPr lang="en-US"/>
          </a:p>
        </p:txBody>
      </p:sp>
    </p:spTree>
    <p:extLst>
      <p:ext uri="{BB962C8B-B14F-4D97-AF65-F5344CB8AC3E}">
        <p14:creationId xmlns:p14="http://schemas.microsoft.com/office/powerpoint/2010/main" val="1766588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01B6E9-F943-4EBF-A41C-0D84AD49F910}" type="slidenum">
              <a:rPr lang="en-US" smtClean="0"/>
              <a:pPr/>
              <a:t>40</a:t>
            </a:fld>
            <a:endParaRPr lang="en-US"/>
          </a:p>
        </p:txBody>
      </p:sp>
    </p:spTree>
    <p:extLst>
      <p:ext uri="{BB962C8B-B14F-4D97-AF65-F5344CB8AC3E}">
        <p14:creationId xmlns:p14="http://schemas.microsoft.com/office/powerpoint/2010/main" val="1440547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01B6E9-F943-4EBF-A41C-0D84AD49F910}" type="slidenum">
              <a:rPr lang="en-US" smtClean="0"/>
              <a:pPr/>
              <a:t>2</a:t>
            </a:fld>
            <a:endParaRPr lang="en-US"/>
          </a:p>
        </p:txBody>
      </p:sp>
    </p:spTree>
    <p:extLst>
      <p:ext uri="{BB962C8B-B14F-4D97-AF65-F5344CB8AC3E}">
        <p14:creationId xmlns:p14="http://schemas.microsoft.com/office/powerpoint/2010/main" val="2588467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01B6E9-F943-4EBF-A41C-0D84AD49F910}" type="slidenum">
              <a:rPr lang="en-US" smtClean="0"/>
              <a:pPr/>
              <a:t>41</a:t>
            </a:fld>
            <a:endParaRPr lang="en-US"/>
          </a:p>
        </p:txBody>
      </p:sp>
    </p:spTree>
    <p:extLst>
      <p:ext uri="{BB962C8B-B14F-4D97-AF65-F5344CB8AC3E}">
        <p14:creationId xmlns:p14="http://schemas.microsoft.com/office/powerpoint/2010/main" val="3485170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01B6E9-F943-4EBF-A41C-0D84AD49F910}" type="slidenum">
              <a:rPr lang="en-US" smtClean="0"/>
              <a:pPr/>
              <a:t>44</a:t>
            </a:fld>
            <a:endParaRPr lang="en-US"/>
          </a:p>
        </p:txBody>
      </p:sp>
    </p:spTree>
    <p:extLst>
      <p:ext uri="{BB962C8B-B14F-4D97-AF65-F5344CB8AC3E}">
        <p14:creationId xmlns:p14="http://schemas.microsoft.com/office/powerpoint/2010/main" val="3972349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01B6E9-F943-4EBF-A41C-0D84AD49F910}" type="slidenum">
              <a:rPr lang="en-US" smtClean="0"/>
              <a:pPr/>
              <a:t>45</a:t>
            </a:fld>
            <a:endParaRPr lang="en-US"/>
          </a:p>
        </p:txBody>
      </p:sp>
    </p:spTree>
    <p:extLst>
      <p:ext uri="{BB962C8B-B14F-4D97-AF65-F5344CB8AC3E}">
        <p14:creationId xmlns:p14="http://schemas.microsoft.com/office/powerpoint/2010/main" val="10923175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01B6E9-F943-4EBF-A41C-0D84AD49F910}" type="slidenum">
              <a:rPr lang="en-US" smtClean="0"/>
              <a:pPr/>
              <a:t>46</a:t>
            </a:fld>
            <a:endParaRPr lang="en-US"/>
          </a:p>
        </p:txBody>
      </p:sp>
    </p:spTree>
    <p:extLst>
      <p:ext uri="{BB962C8B-B14F-4D97-AF65-F5344CB8AC3E}">
        <p14:creationId xmlns:p14="http://schemas.microsoft.com/office/powerpoint/2010/main" val="649673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01B6E9-F943-4EBF-A41C-0D84AD49F910}" type="slidenum">
              <a:rPr lang="en-US" smtClean="0"/>
              <a:pPr/>
              <a:t>47</a:t>
            </a:fld>
            <a:endParaRPr lang="en-US"/>
          </a:p>
        </p:txBody>
      </p:sp>
    </p:spTree>
    <p:extLst>
      <p:ext uri="{BB962C8B-B14F-4D97-AF65-F5344CB8AC3E}">
        <p14:creationId xmlns:p14="http://schemas.microsoft.com/office/powerpoint/2010/main" val="6353176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01B6E9-F943-4EBF-A41C-0D84AD49F910}" type="slidenum">
              <a:rPr lang="en-US" smtClean="0"/>
              <a:pPr/>
              <a:t>48</a:t>
            </a:fld>
            <a:endParaRPr lang="en-US"/>
          </a:p>
        </p:txBody>
      </p:sp>
    </p:spTree>
    <p:extLst>
      <p:ext uri="{BB962C8B-B14F-4D97-AF65-F5344CB8AC3E}">
        <p14:creationId xmlns:p14="http://schemas.microsoft.com/office/powerpoint/2010/main" val="5669245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01B6E9-F943-4EBF-A41C-0D84AD49F910}" type="slidenum">
              <a:rPr lang="en-US" smtClean="0"/>
              <a:pPr/>
              <a:t>49</a:t>
            </a:fld>
            <a:endParaRPr lang="en-US"/>
          </a:p>
        </p:txBody>
      </p:sp>
    </p:spTree>
    <p:extLst>
      <p:ext uri="{BB962C8B-B14F-4D97-AF65-F5344CB8AC3E}">
        <p14:creationId xmlns:p14="http://schemas.microsoft.com/office/powerpoint/2010/main" val="8694687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AE712-4625-A07D-4271-3269233FC8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EE4643-8657-3AB8-3E3B-0C0290AB45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5ABC26-7174-846E-51EB-1DA44BC0F4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FA104A4-79F8-D855-DD56-E7948E218C22}"/>
              </a:ext>
            </a:extLst>
          </p:cNvPr>
          <p:cNvSpPr>
            <a:spLocks noGrp="1"/>
          </p:cNvSpPr>
          <p:nvPr>
            <p:ph type="sldNum" sz="quarter" idx="10"/>
          </p:nvPr>
        </p:nvSpPr>
        <p:spPr/>
        <p:txBody>
          <a:bodyPr/>
          <a:lstStyle/>
          <a:p>
            <a:fld id="{B701B6E9-F943-4EBF-A41C-0D84AD49F910}" type="slidenum">
              <a:rPr lang="en-US" smtClean="0"/>
              <a:pPr/>
              <a:t>50</a:t>
            </a:fld>
            <a:endParaRPr lang="en-US"/>
          </a:p>
        </p:txBody>
      </p:sp>
    </p:spTree>
    <p:extLst>
      <p:ext uri="{BB962C8B-B14F-4D97-AF65-F5344CB8AC3E}">
        <p14:creationId xmlns:p14="http://schemas.microsoft.com/office/powerpoint/2010/main" val="19256373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br>
              <a:rPr lang="en-US" dirty="0"/>
            </a:br>
            <a:r>
              <a:rPr lang="en-US" dirty="0"/>
              <a:t>Clindamycin is not a macrolide – it covers gram positives and anaerobes vs macrolides cover gram positives and atypical organisms. </a:t>
            </a:r>
            <a:br>
              <a:rPr lang="en-US" dirty="0"/>
            </a:br>
            <a:r>
              <a:rPr lang="en-US" dirty="0"/>
              <a:t>Tobramycin is an aminoglycoside – it covers gram negatives only. </a:t>
            </a:r>
            <a:br>
              <a:rPr lang="en-US" dirty="0"/>
            </a:br>
            <a:r>
              <a:rPr lang="en-US" dirty="0"/>
              <a:t>Vancomycin is a </a:t>
            </a:r>
            <a:r>
              <a:rPr lang="en-US" dirty="0" err="1"/>
              <a:t>glycopeptide</a:t>
            </a:r>
            <a:r>
              <a:rPr lang="en-US" dirty="0"/>
              <a:t> – it covers only gram positives. </a:t>
            </a:r>
          </a:p>
        </p:txBody>
      </p:sp>
      <p:sp>
        <p:nvSpPr>
          <p:cNvPr id="4" name="Slide Number Placeholder 3"/>
          <p:cNvSpPr>
            <a:spLocks noGrp="1"/>
          </p:cNvSpPr>
          <p:nvPr>
            <p:ph type="sldNum" sz="quarter" idx="10"/>
          </p:nvPr>
        </p:nvSpPr>
        <p:spPr/>
        <p:txBody>
          <a:bodyPr/>
          <a:lstStyle/>
          <a:p>
            <a:fld id="{B701B6E9-F943-4EBF-A41C-0D84AD49F910}" type="slidenum">
              <a:rPr lang="en-US" smtClean="0"/>
              <a:pPr/>
              <a:t>51</a:t>
            </a:fld>
            <a:endParaRPr lang="en-US"/>
          </a:p>
        </p:txBody>
      </p:sp>
    </p:spTree>
    <p:extLst>
      <p:ext uri="{BB962C8B-B14F-4D97-AF65-F5344CB8AC3E}">
        <p14:creationId xmlns:p14="http://schemas.microsoft.com/office/powerpoint/2010/main" val="18136876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
            </a:r>
            <a:br>
              <a:rPr lang="en-US" dirty="0"/>
            </a:br>
            <a:r>
              <a:rPr lang="en-US" dirty="0" err="1"/>
              <a:t>Amox</a:t>
            </a:r>
            <a:r>
              <a:rPr lang="en-US" dirty="0"/>
              <a:t>/</a:t>
            </a:r>
            <a:r>
              <a:rPr lang="en-US" dirty="0" err="1"/>
              <a:t>clav</a:t>
            </a:r>
            <a:r>
              <a:rPr lang="en-US" dirty="0"/>
              <a:t> blocks synthesis and repair of cell wall</a:t>
            </a:r>
          </a:p>
          <a:p>
            <a:r>
              <a:rPr lang="en-US" dirty="0"/>
              <a:t>Levofloxacin inhibits replication and transcription of DNA/RNA</a:t>
            </a:r>
          </a:p>
          <a:p>
            <a:r>
              <a:rPr lang="en-US" dirty="0"/>
              <a:t>Daptomycin acts through causes loss of selective permeability</a:t>
            </a:r>
          </a:p>
        </p:txBody>
      </p:sp>
      <p:sp>
        <p:nvSpPr>
          <p:cNvPr id="4" name="Slide Number Placeholder 3"/>
          <p:cNvSpPr>
            <a:spLocks noGrp="1"/>
          </p:cNvSpPr>
          <p:nvPr>
            <p:ph type="sldNum" sz="quarter" idx="10"/>
          </p:nvPr>
        </p:nvSpPr>
        <p:spPr/>
        <p:txBody>
          <a:bodyPr/>
          <a:lstStyle/>
          <a:p>
            <a:fld id="{B701B6E9-F943-4EBF-A41C-0D84AD49F910}" type="slidenum">
              <a:rPr lang="en-US" smtClean="0"/>
              <a:pPr/>
              <a:t>52</a:t>
            </a:fld>
            <a:endParaRPr lang="en-US"/>
          </a:p>
        </p:txBody>
      </p:sp>
    </p:spTree>
    <p:extLst>
      <p:ext uri="{BB962C8B-B14F-4D97-AF65-F5344CB8AC3E}">
        <p14:creationId xmlns:p14="http://schemas.microsoft.com/office/powerpoint/2010/main" val="3827797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01B6E9-F943-4EBF-A41C-0D84AD49F910}" type="slidenum">
              <a:rPr lang="en-US" smtClean="0"/>
              <a:pPr/>
              <a:t>3</a:t>
            </a:fld>
            <a:endParaRPr lang="en-US"/>
          </a:p>
        </p:txBody>
      </p:sp>
    </p:spTree>
    <p:extLst>
      <p:ext uri="{BB962C8B-B14F-4D97-AF65-F5344CB8AC3E}">
        <p14:creationId xmlns:p14="http://schemas.microsoft.com/office/powerpoint/2010/main" val="31617119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br>
              <a:rPr lang="en-US" dirty="0"/>
            </a:br>
            <a:r>
              <a:rPr lang="en-US" dirty="0"/>
              <a:t>Azithromycin covers gram positive and </a:t>
            </a:r>
            <a:r>
              <a:rPr lang="en-US" dirty="0" err="1"/>
              <a:t>atypicals</a:t>
            </a:r>
            <a:r>
              <a:rPr lang="en-US" dirty="0"/>
              <a:t> only.</a:t>
            </a:r>
            <a:br>
              <a:rPr lang="en-US" dirty="0"/>
            </a:br>
            <a:r>
              <a:rPr lang="en-US" dirty="0"/>
              <a:t>Doxycycline covers gram positives only.</a:t>
            </a:r>
            <a:br>
              <a:rPr lang="en-US" dirty="0"/>
            </a:br>
            <a:r>
              <a:rPr lang="en-US" dirty="0"/>
              <a:t>Metronidazole covers </a:t>
            </a:r>
            <a:r>
              <a:rPr lang="en-US" dirty="0" err="1"/>
              <a:t>anaerobics</a:t>
            </a:r>
            <a:r>
              <a:rPr lang="en-US" dirty="0"/>
              <a:t> only. </a:t>
            </a:r>
          </a:p>
        </p:txBody>
      </p:sp>
      <p:sp>
        <p:nvSpPr>
          <p:cNvPr id="4" name="Slide Number Placeholder 3"/>
          <p:cNvSpPr>
            <a:spLocks noGrp="1"/>
          </p:cNvSpPr>
          <p:nvPr>
            <p:ph type="sldNum" sz="quarter" idx="10"/>
          </p:nvPr>
        </p:nvSpPr>
        <p:spPr/>
        <p:txBody>
          <a:bodyPr/>
          <a:lstStyle/>
          <a:p>
            <a:fld id="{B701B6E9-F943-4EBF-A41C-0D84AD49F910}" type="slidenum">
              <a:rPr lang="en-US" smtClean="0"/>
              <a:pPr/>
              <a:t>53</a:t>
            </a:fld>
            <a:endParaRPr lang="en-US"/>
          </a:p>
        </p:txBody>
      </p:sp>
    </p:spTree>
    <p:extLst>
      <p:ext uri="{BB962C8B-B14F-4D97-AF65-F5344CB8AC3E}">
        <p14:creationId xmlns:p14="http://schemas.microsoft.com/office/powerpoint/2010/main" val="16078522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 (although you might be worried about cross reactivity with cefuroxime given the PCN allergy…the risk is really only ~5-16% and the allergy is “only vomiting” – not something more serious like anaphylaxis).</a:t>
            </a:r>
            <a:br>
              <a:rPr lang="en-US" dirty="0"/>
            </a:br>
            <a:r>
              <a:rPr lang="en-US" dirty="0"/>
              <a:t>Azithromycin monotherapy – not the “best” for 2 reasons: 1) She has comorbidities – treatment algorithm would not recommend monotherapy 2) Azithromycin carries cardiovascular risk – consider avoiding in patients with PMH.</a:t>
            </a:r>
            <a:br>
              <a:rPr lang="en-US" dirty="0"/>
            </a:br>
            <a:r>
              <a:rPr lang="en-US" dirty="0"/>
              <a:t>Pip/</a:t>
            </a:r>
            <a:r>
              <a:rPr lang="en-US" dirty="0" err="1"/>
              <a:t>tazo</a:t>
            </a:r>
            <a:r>
              <a:rPr lang="en-US" dirty="0"/>
              <a:t> – this would be for HAP not CAP…and is only available IV. </a:t>
            </a:r>
            <a:br>
              <a:rPr lang="en-US" dirty="0"/>
            </a:br>
            <a:r>
              <a:rPr lang="en-US" dirty="0"/>
              <a:t>Levofloxacin – again, not the “best” for 2 reasons: 1) the treatment duration is excessive (=risk for resistance, </a:t>
            </a:r>
            <a:r>
              <a:rPr lang="en-US" dirty="0" err="1"/>
              <a:t>Cdiff</a:t>
            </a:r>
            <a:r>
              <a:rPr lang="en-US" dirty="0"/>
              <a:t>, </a:t>
            </a:r>
            <a:r>
              <a:rPr lang="en-US" dirty="0" err="1"/>
              <a:t>etc</a:t>
            </a:r>
            <a:r>
              <a:rPr lang="en-US" dirty="0"/>
              <a:t>) 2) Levofloxacin also carries cardiovascular risk. </a:t>
            </a:r>
            <a:br>
              <a:rPr lang="en-US" dirty="0"/>
            </a:br>
            <a:br>
              <a:rPr lang="en-US" dirty="0"/>
            </a:br>
            <a:r>
              <a:rPr lang="en-US" dirty="0"/>
              <a:t>*Note: Just because an antibiotic carries cardiovascular risk/ADRs doesn’t necessarily mean that you can’t use it…but you want to be aware to monitor appropriately/more closely and given other equally viable antibiotic choices, you probably should avoid its use. However, usually a short course in a “stable” patient doesn’t result in significant risk.</a:t>
            </a:r>
          </a:p>
        </p:txBody>
      </p:sp>
      <p:sp>
        <p:nvSpPr>
          <p:cNvPr id="4" name="Slide Number Placeholder 3"/>
          <p:cNvSpPr>
            <a:spLocks noGrp="1"/>
          </p:cNvSpPr>
          <p:nvPr>
            <p:ph type="sldNum" sz="quarter" idx="10"/>
          </p:nvPr>
        </p:nvSpPr>
        <p:spPr/>
        <p:txBody>
          <a:bodyPr/>
          <a:lstStyle/>
          <a:p>
            <a:fld id="{B701B6E9-F943-4EBF-A41C-0D84AD49F910}" type="slidenum">
              <a:rPr lang="en-US" smtClean="0"/>
              <a:pPr/>
              <a:t>54</a:t>
            </a:fld>
            <a:endParaRPr lang="en-US"/>
          </a:p>
        </p:txBody>
      </p:sp>
    </p:spTree>
    <p:extLst>
      <p:ext uri="{BB962C8B-B14F-4D97-AF65-F5344CB8AC3E}">
        <p14:creationId xmlns:p14="http://schemas.microsoft.com/office/powerpoint/2010/main" val="33542998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
            </a:r>
            <a:br>
              <a:rPr lang="en-US" dirty="0"/>
            </a:br>
            <a:r>
              <a:rPr lang="en-US" dirty="0"/>
              <a:t>Ceftriaxone + azithromycin is how you would treat CAP that required admission to the ICU. </a:t>
            </a:r>
            <a:br>
              <a:rPr lang="en-US" dirty="0"/>
            </a:br>
            <a:r>
              <a:rPr lang="en-US" dirty="0"/>
              <a:t>Cefepime monotherapy is how you would treat HAP in a </a:t>
            </a:r>
            <a:r>
              <a:rPr lang="en-US" dirty="0" err="1"/>
              <a:t>pt</a:t>
            </a:r>
            <a:r>
              <a:rPr lang="en-US" dirty="0"/>
              <a:t> not at high mortality risk with no risk factors for MRSA. This patient is 87 (= inherently at high mortality risk), has had a PE (blood clot in his lung) in the last week, and now has PNA. Moreover, he received IV antibiotics x 2 days within the past 90 days. </a:t>
            </a:r>
            <a:br>
              <a:rPr lang="en-US" dirty="0"/>
            </a:br>
            <a:r>
              <a:rPr lang="en-US" dirty="0"/>
              <a:t>Piperacillin/tazobactam + cefepime is not the “best” choice for JB for 2 reasons: 1) Uses two B-lactams (this is a no-no because potential resistance can overcome both, the regimen doesn’t take advantage of two different mechanisms to attack pathogen) 2) Doesn’t include MRSA coverage for which he would most likely need given that he could have been exposed to MRSA while he was in the hospital last week. </a:t>
            </a:r>
            <a:br>
              <a:rPr lang="en-US" dirty="0"/>
            </a:br>
            <a:endParaRPr lang="en-US" dirty="0"/>
          </a:p>
        </p:txBody>
      </p:sp>
      <p:sp>
        <p:nvSpPr>
          <p:cNvPr id="4" name="Slide Number Placeholder 3"/>
          <p:cNvSpPr>
            <a:spLocks noGrp="1"/>
          </p:cNvSpPr>
          <p:nvPr>
            <p:ph type="sldNum" sz="quarter" idx="10"/>
          </p:nvPr>
        </p:nvSpPr>
        <p:spPr/>
        <p:txBody>
          <a:bodyPr/>
          <a:lstStyle/>
          <a:p>
            <a:fld id="{B701B6E9-F943-4EBF-A41C-0D84AD49F910}" type="slidenum">
              <a:rPr lang="en-US" smtClean="0"/>
              <a:pPr/>
              <a:t>55</a:t>
            </a:fld>
            <a:endParaRPr lang="en-US"/>
          </a:p>
        </p:txBody>
      </p:sp>
    </p:spTree>
    <p:extLst>
      <p:ext uri="{BB962C8B-B14F-4D97-AF65-F5344CB8AC3E}">
        <p14:creationId xmlns:p14="http://schemas.microsoft.com/office/powerpoint/2010/main" val="42559890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
            </a:r>
            <a:br>
              <a:rPr lang="en-US" dirty="0"/>
            </a:br>
            <a:r>
              <a:rPr lang="en-US" dirty="0" err="1"/>
              <a:t>Baloxavir</a:t>
            </a:r>
            <a:r>
              <a:rPr lang="en-US" dirty="0"/>
              <a:t> is a one-time dose based on the patient’s weight.</a:t>
            </a:r>
          </a:p>
        </p:txBody>
      </p:sp>
      <p:sp>
        <p:nvSpPr>
          <p:cNvPr id="4" name="Slide Number Placeholder 3"/>
          <p:cNvSpPr>
            <a:spLocks noGrp="1"/>
          </p:cNvSpPr>
          <p:nvPr>
            <p:ph type="sldNum" sz="quarter" idx="10"/>
          </p:nvPr>
        </p:nvSpPr>
        <p:spPr/>
        <p:txBody>
          <a:bodyPr/>
          <a:lstStyle/>
          <a:p>
            <a:fld id="{B701B6E9-F943-4EBF-A41C-0D84AD49F910}" type="slidenum">
              <a:rPr lang="en-US" smtClean="0"/>
              <a:pPr/>
              <a:t>56</a:t>
            </a:fld>
            <a:endParaRPr lang="en-US"/>
          </a:p>
        </p:txBody>
      </p:sp>
    </p:spTree>
    <p:extLst>
      <p:ext uri="{BB962C8B-B14F-4D97-AF65-F5344CB8AC3E}">
        <p14:creationId xmlns:p14="http://schemas.microsoft.com/office/powerpoint/2010/main" val="3526325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Streptococcus, Mycoplasma, Legionella, and Chlamydia pneumoniae rapid screens exist (urine/blood samples) – if negative, can deescalate away from atypical coverage of fluoroquinolones, macrolides, and tetracyclines…</a:t>
            </a:r>
          </a:p>
        </p:txBody>
      </p:sp>
      <p:sp>
        <p:nvSpPr>
          <p:cNvPr id="4" name="Slide Number Placeholder 3"/>
          <p:cNvSpPr>
            <a:spLocks noGrp="1"/>
          </p:cNvSpPr>
          <p:nvPr>
            <p:ph type="sldNum" sz="quarter" idx="10"/>
          </p:nvPr>
        </p:nvSpPr>
        <p:spPr/>
        <p:txBody>
          <a:bodyPr/>
          <a:lstStyle/>
          <a:p>
            <a:fld id="{B701B6E9-F943-4EBF-A41C-0D84AD49F910}" type="slidenum">
              <a:rPr lang="en-US" smtClean="0"/>
              <a:pPr/>
              <a:t>4</a:t>
            </a:fld>
            <a:endParaRPr lang="en-US"/>
          </a:p>
        </p:txBody>
      </p:sp>
    </p:spTree>
    <p:extLst>
      <p:ext uri="{BB962C8B-B14F-4D97-AF65-F5344CB8AC3E}">
        <p14:creationId xmlns:p14="http://schemas.microsoft.com/office/powerpoint/2010/main" val="2225395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01B6E9-F943-4EBF-A41C-0D84AD49F910}" type="slidenum">
              <a:rPr lang="en-US" smtClean="0"/>
              <a:pPr/>
              <a:t>5</a:t>
            </a:fld>
            <a:endParaRPr lang="en-US"/>
          </a:p>
        </p:txBody>
      </p:sp>
    </p:spTree>
    <p:extLst>
      <p:ext uri="{BB962C8B-B14F-4D97-AF65-F5344CB8AC3E}">
        <p14:creationId xmlns:p14="http://schemas.microsoft.com/office/powerpoint/2010/main" val="522899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01B6E9-F943-4EBF-A41C-0D84AD49F910}" type="slidenum">
              <a:rPr lang="en-US" smtClean="0"/>
              <a:pPr/>
              <a:t>6</a:t>
            </a:fld>
            <a:endParaRPr lang="en-US"/>
          </a:p>
        </p:txBody>
      </p:sp>
    </p:spTree>
    <p:extLst>
      <p:ext uri="{BB962C8B-B14F-4D97-AF65-F5344CB8AC3E}">
        <p14:creationId xmlns:p14="http://schemas.microsoft.com/office/powerpoint/2010/main" val="188881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 factors for mortality include need for ventilatory support due to pneumonia and septic shock.</a:t>
            </a:r>
            <a:br>
              <a:rPr lang="en-US" dirty="0"/>
            </a:br>
            <a:r>
              <a:rPr lang="en-US" dirty="0"/>
              <a:t>Indications for MRSA coverage include IV </a:t>
            </a:r>
            <a:r>
              <a:rPr lang="en-US" dirty="0" err="1"/>
              <a:t>abx</a:t>
            </a:r>
            <a:r>
              <a:rPr lang="en-US" dirty="0"/>
              <a:t> during the prior 90 days and treatment in a unit where the prevalence of MRSA among SA isolates is not known or is &gt;20%. Prior detection of MRSA by culture or non-culture screening may also increase the risk for MRSA. </a:t>
            </a:r>
            <a:br>
              <a:rPr lang="en-US" dirty="0"/>
            </a:br>
            <a:br>
              <a:rPr lang="en-US" dirty="0"/>
            </a:br>
            <a:r>
              <a:rPr lang="en-US" dirty="0"/>
              <a:t>TREAT x 7-10 or 10-14 days</a:t>
            </a:r>
          </a:p>
        </p:txBody>
      </p:sp>
      <p:sp>
        <p:nvSpPr>
          <p:cNvPr id="4" name="Slide Number Placeholder 3"/>
          <p:cNvSpPr>
            <a:spLocks noGrp="1"/>
          </p:cNvSpPr>
          <p:nvPr>
            <p:ph type="sldNum" sz="quarter" idx="10"/>
          </p:nvPr>
        </p:nvSpPr>
        <p:spPr/>
        <p:txBody>
          <a:bodyPr/>
          <a:lstStyle/>
          <a:p>
            <a:fld id="{B701B6E9-F943-4EBF-A41C-0D84AD49F910}" type="slidenum">
              <a:rPr lang="en-US" smtClean="0"/>
              <a:pPr/>
              <a:t>7</a:t>
            </a:fld>
            <a:endParaRPr lang="en-US"/>
          </a:p>
        </p:txBody>
      </p:sp>
    </p:spTree>
    <p:extLst>
      <p:ext uri="{BB962C8B-B14F-4D97-AF65-F5344CB8AC3E}">
        <p14:creationId xmlns:p14="http://schemas.microsoft.com/office/powerpoint/2010/main" val="4038855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 clindamycin, M = macrolides, T = tetracyclines</a:t>
            </a:r>
          </a:p>
        </p:txBody>
      </p:sp>
      <p:sp>
        <p:nvSpPr>
          <p:cNvPr id="4" name="Slide Number Placeholder 3"/>
          <p:cNvSpPr>
            <a:spLocks noGrp="1"/>
          </p:cNvSpPr>
          <p:nvPr>
            <p:ph type="sldNum" sz="quarter" idx="5"/>
          </p:nvPr>
        </p:nvSpPr>
        <p:spPr/>
        <p:txBody>
          <a:bodyPr/>
          <a:lstStyle/>
          <a:p>
            <a:fld id="{B701B6E9-F943-4EBF-A41C-0D84AD49F910}" type="slidenum">
              <a:rPr lang="en-US" smtClean="0"/>
              <a:pPr/>
              <a:t>15</a:t>
            </a:fld>
            <a:endParaRPr lang="en-US"/>
          </a:p>
        </p:txBody>
      </p:sp>
    </p:spTree>
    <p:extLst>
      <p:ext uri="{BB962C8B-B14F-4D97-AF65-F5344CB8AC3E}">
        <p14:creationId xmlns:p14="http://schemas.microsoft.com/office/powerpoint/2010/main" val="2346327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01B6E9-F943-4EBF-A41C-0D84AD49F910}" type="slidenum">
              <a:rPr lang="en-US" smtClean="0"/>
              <a:pPr/>
              <a:t>24</a:t>
            </a:fld>
            <a:endParaRPr lang="en-US"/>
          </a:p>
        </p:txBody>
      </p:sp>
    </p:spTree>
    <p:extLst>
      <p:ext uri="{BB962C8B-B14F-4D97-AF65-F5344CB8AC3E}">
        <p14:creationId xmlns:p14="http://schemas.microsoft.com/office/powerpoint/2010/main" val="901521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9A89B52-CD46-064C-8AF4-4E4BB39F231E}" type="datetimeFigureOut">
              <a:rPr lang="en-US" smtClean="0"/>
              <a:pPr/>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9AD08D-514A-B44F-BE61-D9295EEDAC23}" type="slidenum">
              <a:rPr lang="en-US" smtClean="0"/>
              <a:pPr/>
              <a:t>‹#›</a:t>
            </a:fld>
            <a:endParaRPr lang="en-US"/>
          </a:p>
        </p:txBody>
      </p:sp>
    </p:spTree>
    <p:extLst>
      <p:ext uri="{BB962C8B-B14F-4D97-AF65-F5344CB8AC3E}">
        <p14:creationId xmlns:p14="http://schemas.microsoft.com/office/powerpoint/2010/main" val="495499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A89B52-CD46-064C-8AF4-4E4BB39F231E}" type="datetimeFigureOut">
              <a:rPr lang="en-US" smtClean="0"/>
              <a:pPr/>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9AD08D-514A-B44F-BE61-D9295EEDAC23}" type="slidenum">
              <a:rPr lang="en-US" smtClean="0"/>
              <a:pPr/>
              <a:t>‹#›</a:t>
            </a:fld>
            <a:endParaRPr lang="en-US"/>
          </a:p>
        </p:txBody>
      </p:sp>
    </p:spTree>
    <p:extLst>
      <p:ext uri="{BB962C8B-B14F-4D97-AF65-F5344CB8AC3E}">
        <p14:creationId xmlns:p14="http://schemas.microsoft.com/office/powerpoint/2010/main" val="1222900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A89B52-CD46-064C-8AF4-4E4BB39F231E}" type="datetimeFigureOut">
              <a:rPr lang="en-US" smtClean="0"/>
              <a:pPr/>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9AD08D-514A-B44F-BE61-D9295EEDAC23}" type="slidenum">
              <a:rPr lang="en-US" smtClean="0"/>
              <a:pPr/>
              <a:t>‹#›</a:t>
            </a:fld>
            <a:endParaRPr lang="en-US"/>
          </a:p>
        </p:txBody>
      </p:sp>
    </p:spTree>
    <p:extLst>
      <p:ext uri="{BB962C8B-B14F-4D97-AF65-F5344CB8AC3E}">
        <p14:creationId xmlns:p14="http://schemas.microsoft.com/office/powerpoint/2010/main" val="66820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A89B52-CD46-064C-8AF4-4E4BB39F231E}" type="datetimeFigureOut">
              <a:rPr lang="en-US" smtClean="0"/>
              <a:pPr/>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9AD08D-514A-B44F-BE61-D9295EEDAC23}" type="slidenum">
              <a:rPr lang="en-US" smtClean="0"/>
              <a:pPr/>
              <a:t>‹#›</a:t>
            </a:fld>
            <a:endParaRPr lang="en-US"/>
          </a:p>
        </p:txBody>
      </p:sp>
    </p:spTree>
    <p:extLst>
      <p:ext uri="{BB962C8B-B14F-4D97-AF65-F5344CB8AC3E}">
        <p14:creationId xmlns:p14="http://schemas.microsoft.com/office/powerpoint/2010/main" val="4050846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A89B52-CD46-064C-8AF4-4E4BB39F231E}" type="datetimeFigureOut">
              <a:rPr lang="en-US" smtClean="0"/>
              <a:pPr/>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9AD08D-514A-B44F-BE61-D9295EEDAC23}" type="slidenum">
              <a:rPr lang="en-US" smtClean="0"/>
              <a:pPr/>
              <a:t>‹#›</a:t>
            </a:fld>
            <a:endParaRPr lang="en-US"/>
          </a:p>
        </p:txBody>
      </p:sp>
    </p:spTree>
    <p:extLst>
      <p:ext uri="{BB962C8B-B14F-4D97-AF65-F5344CB8AC3E}">
        <p14:creationId xmlns:p14="http://schemas.microsoft.com/office/powerpoint/2010/main" val="2243153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A89B52-CD46-064C-8AF4-4E4BB39F231E}" type="datetimeFigureOut">
              <a:rPr lang="en-US" smtClean="0"/>
              <a:pPr/>
              <a:t>7/3/2025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9AD08D-514A-B44F-BE61-D9295EEDAC23}" type="slidenum">
              <a:rPr lang="en-US" smtClean="0"/>
              <a:pPr/>
              <a:t>‹#›</a:t>
            </a:fld>
            <a:endParaRPr lang="en-US"/>
          </a:p>
        </p:txBody>
      </p:sp>
    </p:spTree>
    <p:extLst>
      <p:ext uri="{BB962C8B-B14F-4D97-AF65-F5344CB8AC3E}">
        <p14:creationId xmlns:p14="http://schemas.microsoft.com/office/powerpoint/2010/main" val="3567635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9A89B52-CD46-064C-8AF4-4E4BB39F231E}" type="datetimeFigureOut">
              <a:rPr lang="en-US" smtClean="0"/>
              <a:pPr/>
              <a:t>7/3/2025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9AD08D-514A-B44F-BE61-D9295EEDAC23}" type="slidenum">
              <a:rPr lang="en-US" smtClean="0"/>
              <a:pPr/>
              <a:t>‹#›</a:t>
            </a:fld>
            <a:endParaRPr lang="en-US"/>
          </a:p>
        </p:txBody>
      </p:sp>
    </p:spTree>
    <p:extLst>
      <p:ext uri="{BB962C8B-B14F-4D97-AF65-F5344CB8AC3E}">
        <p14:creationId xmlns:p14="http://schemas.microsoft.com/office/powerpoint/2010/main" val="675361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9A89B52-CD46-064C-8AF4-4E4BB39F231E}" type="datetimeFigureOut">
              <a:rPr lang="en-US" smtClean="0"/>
              <a:pPr/>
              <a:t>7/3/2025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9AD08D-514A-B44F-BE61-D9295EEDAC23}" type="slidenum">
              <a:rPr lang="en-US" smtClean="0"/>
              <a:pPr/>
              <a:t>‹#›</a:t>
            </a:fld>
            <a:endParaRPr lang="en-US"/>
          </a:p>
        </p:txBody>
      </p:sp>
    </p:spTree>
    <p:extLst>
      <p:ext uri="{BB962C8B-B14F-4D97-AF65-F5344CB8AC3E}">
        <p14:creationId xmlns:p14="http://schemas.microsoft.com/office/powerpoint/2010/main" val="252165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A89B52-CD46-064C-8AF4-4E4BB39F231E}" type="datetimeFigureOut">
              <a:rPr lang="en-US" smtClean="0"/>
              <a:pPr/>
              <a:t>7/3/2025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9AD08D-514A-B44F-BE61-D9295EEDAC23}" type="slidenum">
              <a:rPr lang="en-US" smtClean="0"/>
              <a:pPr/>
              <a:t>‹#›</a:t>
            </a:fld>
            <a:endParaRPr lang="en-US"/>
          </a:p>
        </p:txBody>
      </p:sp>
    </p:spTree>
    <p:extLst>
      <p:ext uri="{BB962C8B-B14F-4D97-AF65-F5344CB8AC3E}">
        <p14:creationId xmlns:p14="http://schemas.microsoft.com/office/powerpoint/2010/main" val="3277247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A89B52-CD46-064C-8AF4-4E4BB39F231E}" type="datetimeFigureOut">
              <a:rPr lang="en-US" smtClean="0"/>
              <a:pPr/>
              <a:t>7/3/2025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9AD08D-514A-B44F-BE61-D9295EEDAC23}" type="slidenum">
              <a:rPr lang="en-US" smtClean="0"/>
              <a:pPr/>
              <a:t>‹#›</a:t>
            </a:fld>
            <a:endParaRPr lang="en-US"/>
          </a:p>
        </p:txBody>
      </p:sp>
    </p:spTree>
    <p:extLst>
      <p:ext uri="{BB962C8B-B14F-4D97-AF65-F5344CB8AC3E}">
        <p14:creationId xmlns:p14="http://schemas.microsoft.com/office/powerpoint/2010/main" val="4085538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A89B52-CD46-064C-8AF4-4E4BB39F231E}" type="datetimeFigureOut">
              <a:rPr lang="en-US" smtClean="0"/>
              <a:pPr/>
              <a:t>7/3/2025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9AD08D-514A-B44F-BE61-D9295EEDAC23}" type="slidenum">
              <a:rPr lang="en-US" smtClean="0"/>
              <a:pPr/>
              <a:t>‹#›</a:t>
            </a:fld>
            <a:endParaRPr lang="en-US"/>
          </a:p>
        </p:txBody>
      </p:sp>
    </p:spTree>
    <p:extLst>
      <p:ext uri="{BB962C8B-B14F-4D97-AF65-F5344CB8AC3E}">
        <p14:creationId xmlns:p14="http://schemas.microsoft.com/office/powerpoint/2010/main" val="3085084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A89B52-CD46-064C-8AF4-4E4BB39F231E}" type="datetimeFigureOut">
              <a:rPr lang="en-US" smtClean="0"/>
              <a:pPr/>
              <a:t>7/3/2025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9AD08D-514A-B44F-BE61-D9295EEDAC23}" type="slidenum">
              <a:rPr lang="en-US" smtClean="0"/>
              <a:pPr/>
              <a:t>‹#›</a:t>
            </a:fld>
            <a:endParaRPr lang="en-US"/>
          </a:p>
        </p:txBody>
      </p:sp>
    </p:spTree>
    <p:extLst>
      <p:ext uri="{BB962C8B-B14F-4D97-AF65-F5344CB8AC3E}">
        <p14:creationId xmlns:p14="http://schemas.microsoft.com/office/powerpoint/2010/main" val="29265861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obert.Wood5@va.gov"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idsociety.org/PracticeGuideline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www.idsociety.org/Guidelines/Patient_Care/IDSA_Practice_Guidelines/Infections_By_Organ_System-81567/Lower/Upper_Respiratory/Community-Acquired_Pneumonia_(CAP)/"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mailto:Robert.Wood5@va.gov"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idsociety.org/Guidelines/Patient_Care/IDSA_Practice_Guidelines/Infections_By_Organ_System-81567/Lower/Upper_Respiratory/Community-Acquired_Pneumonia_(CAP)/"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hyperlink" Target="http://www.idsociety.org/Guidelines/Patient_Care/IDSA_Practice_Guidelines/Infections_by_Organ_System/Lower/Upper_Respiratory/Hospital-Acquired_Pneumonia_(HAP)/"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38473"/>
            <a:ext cx="9144000" cy="1470025"/>
          </a:xfrm>
        </p:spPr>
        <p:txBody>
          <a:bodyPr>
            <a:normAutofit/>
          </a:bodyPr>
          <a:lstStyle/>
          <a:p>
            <a:r>
              <a:rPr lang="en-US" dirty="0">
                <a:solidFill>
                  <a:schemeClr val="accent6">
                    <a:lumMod val="75000"/>
                  </a:schemeClr>
                </a:solidFill>
              </a:rPr>
              <a:t>Respiratory Infections</a:t>
            </a:r>
          </a:p>
        </p:txBody>
      </p:sp>
      <p:sp>
        <p:nvSpPr>
          <p:cNvPr id="3" name="Subtitle 2"/>
          <p:cNvSpPr>
            <a:spLocks noGrp="1"/>
          </p:cNvSpPr>
          <p:nvPr>
            <p:ph type="subTitle" idx="1"/>
          </p:nvPr>
        </p:nvSpPr>
        <p:spPr>
          <a:xfrm>
            <a:off x="1371600" y="2744496"/>
            <a:ext cx="6400800" cy="1752600"/>
          </a:xfrm>
        </p:spPr>
        <p:txBody>
          <a:bodyPr/>
          <a:lstStyle/>
          <a:p>
            <a:r>
              <a:rPr lang="en-US" dirty="0"/>
              <a:t>PAS 523</a:t>
            </a:r>
          </a:p>
          <a:p>
            <a:r>
              <a:rPr lang="en-US" dirty="0"/>
              <a:t>July 2025</a:t>
            </a:r>
          </a:p>
          <a:p>
            <a:endParaRPr lang="en-US" dirty="0"/>
          </a:p>
        </p:txBody>
      </p:sp>
      <p:sp>
        <p:nvSpPr>
          <p:cNvPr id="12" name="TextBox 11"/>
          <p:cNvSpPr txBox="1"/>
          <p:nvPr/>
        </p:nvSpPr>
        <p:spPr>
          <a:xfrm>
            <a:off x="0" y="4271749"/>
            <a:ext cx="9144000" cy="1661993"/>
          </a:xfrm>
          <a:prstGeom prst="rect">
            <a:avLst/>
          </a:prstGeom>
          <a:noFill/>
        </p:spPr>
        <p:txBody>
          <a:bodyPr wrap="square" rtlCol="0">
            <a:spAutoFit/>
          </a:bodyPr>
          <a:lstStyle/>
          <a:p>
            <a:pPr algn="ctr"/>
            <a:r>
              <a:rPr lang="en-US" dirty="0"/>
              <a:t>Robert Wood, PharmD, BCCCP, VHA-CM</a:t>
            </a:r>
          </a:p>
          <a:p>
            <a:pPr algn="ctr"/>
            <a:r>
              <a:rPr lang="en-US" dirty="0"/>
              <a:t>Adjunct Professor, Milligan College, Physician Assistant Studies Program</a:t>
            </a:r>
            <a:br>
              <a:rPr lang="en-US" dirty="0"/>
            </a:br>
            <a:r>
              <a:rPr lang="en-US" dirty="0"/>
              <a:t>Clinical Associate Professor, ETSU College of Pharmacy</a:t>
            </a:r>
            <a:br>
              <a:rPr lang="en-US" dirty="0"/>
            </a:br>
            <a:r>
              <a:rPr lang="en-US" dirty="0"/>
              <a:t>Acute Care Clinical Pharmacist Practitioner, James H. </a:t>
            </a:r>
            <a:r>
              <a:rPr lang="en-US" dirty="0" err="1"/>
              <a:t>Quillen</a:t>
            </a:r>
            <a:r>
              <a:rPr lang="en-US" dirty="0"/>
              <a:t> VAMC</a:t>
            </a:r>
            <a:br>
              <a:rPr lang="en-US" dirty="0"/>
            </a:br>
            <a:r>
              <a:rPr lang="en-US" dirty="0">
                <a:solidFill>
                  <a:schemeClr val="accent6">
                    <a:lumMod val="75000"/>
                  </a:schemeClr>
                </a:solidFill>
                <a:hlinkClick r:id="rId3"/>
              </a:rPr>
              <a:t>Robert.Wood5@va.gov</a:t>
            </a:r>
            <a:r>
              <a:rPr lang="en-US" dirty="0">
                <a:solidFill>
                  <a:schemeClr val="accent6">
                    <a:lumMod val="75000"/>
                  </a:schemeClr>
                </a:solidFill>
              </a:rPr>
              <a:t> </a:t>
            </a:r>
            <a:br>
              <a:rPr lang="en-US" dirty="0"/>
            </a:br>
            <a:endParaRPr lang="en-US" sz="1200" dirty="0"/>
          </a:p>
        </p:txBody>
      </p:sp>
      <p:cxnSp>
        <p:nvCxnSpPr>
          <p:cNvPr id="13" name="Straight Connector 12">
            <a:extLst>
              <a:ext uri="{FF2B5EF4-FFF2-40B4-BE49-F238E27FC236}">
                <a16:creationId xmlns:a16="http://schemas.microsoft.com/office/drawing/2014/main" id="{267C118D-8B95-475F-981A-1C2B23ABF94D}"/>
              </a:ext>
            </a:extLst>
          </p:cNvPr>
          <p:cNvCxnSpPr/>
          <p:nvPr/>
        </p:nvCxnSpPr>
        <p:spPr>
          <a:xfrm>
            <a:off x="2932265" y="6629976"/>
            <a:ext cx="489101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0D613F2-1EA7-4DBB-A4BD-387A20C0F860}"/>
              </a:ext>
            </a:extLst>
          </p:cNvPr>
          <p:cNvCxnSpPr/>
          <p:nvPr/>
        </p:nvCxnSpPr>
        <p:spPr>
          <a:xfrm>
            <a:off x="3068899" y="6493342"/>
            <a:ext cx="4738617"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A7435FCC-8723-4FF5-A794-781B335254C6}"/>
              </a:ext>
            </a:extLst>
          </p:cNvPr>
          <p:cNvCxnSpPr/>
          <p:nvPr/>
        </p:nvCxnSpPr>
        <p:spPr>
          <a:xfrm>
            <a:off x="3237065" y="6325176"/>
            <a:ext cx="4586217" cy="1282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43077943-1573-4C4C-88BA-2C9168247B81}"/>
              </a:ext>
            </a:extLst>
          </p:cNvPr>
          <p:cNvCxnSpPr/>
          <p:nvPr/>
        </p:nvCxnSpPr>
        <p:spPr>
          <a:xfrm>
            <a:off x="8797566" y="533882"/>
            <a:ext cx="34681" cy="511425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A32D421A-3F01-4861-9C25-73F0F37E7295}"/>
              </a:ext>
            </a:extLst>
          </p:cNvPr>
          <p:cNvCxnSpPr/>
          <p:nvPr/>
        </p:nvCxnSpPr>
        <p:spPr>
          <a:xfrm flipH="1">
            <a:off x="8926505" y="448822"/>
            <a:ext cx="1" cy="5326909"/>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BB4DD42B-A984-4A96-A9F6-042A714EA249}"/>
              </a:ext>
            </a:extLst>
          </p:cNvPr>
          <p:cNvCxnSpPr/>
          <p:nvPr/>
        </p:nvCxnSpPr>
        <p:spPr>
          <a:xfrm flipH="1">
            <a:off x="9020765" y="353129"/>
            <a:ext cx="12828" cy="557223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22" name="Picture 21" descr="PA Program Patches – Physician Assistant History Society®">
            <a:extLst>
              <a:ext uri="{FF2B5EF4-FFF2-40B4-BE49-F238E27FC236}">
                <a16:creationId xmlns:a16="http://schemas.microsoft.com/office/drawing/2014/main" id="{183C9A2A-6602-4783-B711-ED463F25BA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5312" y="5852324"/>
            <a:ext cx="898323" cy="898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971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a:xfrm>
            <a:off x="545690" y="269617"/>
            <a:ext cx="8229600" cy="1143000"/>
          </a:xfrm>
        </p:spPr>
        <p:txBody>
          <a:bodyPr>
            <a:normAutofit fontScale="90000"/>
          </a:bodyPr>
          <a:lstStyle/>
          <a:p>
            <a:r>
              <a:rPr lang="en-US" dirty="0"/>
              <a:t>Beta-Lactam Drug Information Pearls</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a:xfrm>
            <a:off x="558283" y="1593152"/>
            <a:ext cx="8479746" cy="5191105"/>
          </a:xfrm>
        </p:spPr>
        <p:txBody>
          <a:bodyPr>
            <a:normAutofit fontScale="85000" lnSpcReduction="20000"/>
          </a:bodyPr>
          <a:lstStyle/>
          <a:p>
            <a:r>
              <a:rPr lang="en-US" dirty="0"/>
              <a:t>Dosing Considerations</a:t>
            </a:r>
          </a:p>
          <a:p>
            <a:pPr lvl="1"/>
            <a:r>
              <a:rPr lang="en-US" dirty="0"/>
              <a:t>Almost all require renal dose adjustments</a:t>
            </a:r>
          </a:p>
          <a:p>
            <a:pPr lvl="2"/>
            <a:r>
              <a:rPr lang="en-US" dirty="0"/>
              <a:t>Can cause AKI (usually intrinsic – AIN, GN)</a:t>
            </a:r>
          </a:p>
          <a:p>
            <a:pPr lvl="2"/>
            <a:r>
              <a:rPr lang="en-US" dirty="0"/>
              <a:t>Accumulate w/ impaired clearance </a:t>
            </a:r>
            <a:r>
              <a:rPr lang="en-US" dirty="0">
                <a:sym typeface="Wingdings" panose="05000000000000000000" pitchFamily="2" charset="2"/>
              </a:rPr>
              <a:t> ↑ADRs</a:t>
            </a:r>
          </a:p>
          <a:p>
            <a:pPr lvl="2"/>
            <a:endParaRPr lang="en-US" dirty="0"/>
          </a:p>
          <a:p>
            <a:r>
              <a:rPr lang="en-US" dirty="0"/>
              <a:t>Highlight Adverse Effects</a:t>
            </a:r>
          </a:p>
          <a:p>
            <a:pPr lvl="1"/>
            <a:r>
              <a:rPr lang="en-US" dirty="0"/>
              <a:t>Oral agents </a:t>
            </a:r>
            <a:r>
              <a:rPr lang="en-US" dirty="0">
                <a:sym typeface="Wingdings" panose="05000000000000000000" pitchFamily="2" charset="2"/>
              </a:rPr>
              <a:t> </a:t>
            </a:r>
            <a:r>
              <a:rPr lang="en-US" dirty="0"/>
              <a:t>N/V/D (</a:t>
            </a:r>
            <a:r>
              <a:rPr lang="en-US" dirty="0" err="1"/>
              <a:t>esp</a:t>
            </a:r>
            <a:r>
              <a:rPr lang="en-US" dirty="0"/>
              <a:t> w/ </a:t>
            </a:r>
            <a:r>
              <a:rPr lang="el-GR" dirty="0"/>
              <a:t>β</a:t>
            </a:r>
            <a:r>
              <a:rPr lang="en-US" dirty="0"/>
              <a:t>-lactamase inhibitors)</a:t>
            </a:r>
          </a:p>
          <a:p>
            <a:pPr lvl="2"/>
            <a:r>
              <a:rPr lang="en-US" dirty="0"/>
              <a:t>Take with food to decrease incidence + severity</a:t>
            </a:r>
          </a:p>
          <a:p>
            <a:pPr lvl="1"/>
            <a:r>
              <a:rPr lang="en-US" dirty="0"/>
              <a:t>Convulsions?</a:t>
            </a:r>
          </a:p>
          <a:p>
            <a:pPr lvl="2"/>
            <a:r>
              <a:rPr lang="en-US" dirty="0"/>
              <a:t>All </a:t>
            </a:r>
            <a:r>
              <a:rPr lang="en-US" dirty="0" err="1"/>
              <a:t>abx</a:t>
            </a:r>
            <a:r>
              <a:rPr lang="en-US" dirty="0"/>
              <a:t> ↓seizure threshold</a:t>
            </a:r>
          </a:p>
          <a:p>
            <a:pPr lvl="3"/>
            <a:r>
              <a:rPr lang="en-US" dirty="0"/>
              <a:t>Imipenem/</a:t>
            </a:r>
            <a:r>
              <a:rPr lang="en-US" dirty="0" err="1"/>
              <a:t>cilastatin</a:t>
            </a:r>
            <a:r>
              <a:rPr lang="en-US" dirty="0"/>
              <a:t> &gt; carbapenems &gt; cefepime &gt; other BLs</a:t>
            </a:r>
          </a:p>
          <a:p>
            <a:pPr lvl="1"/>
            <a:r>
              <a:rPr lang="en-US" dirty="0"/>
              <a:t>Hypersensitivity</a:t>
            </a:r>
          </a:p>
          <a:p>
            <a:pPr lvl="2"/>
            <a:r>
              <a:rPr lang="en-US" dirty="0"/>
              <a:t>Historically crude, overly associated/reported…but still somewhat common, especially in pediatric patients</a:t>
            </a:r>
          </a:p>
          <a:p>
            <a:pPr lvl="3"/>
            <a:r>
              <a:rPr lang="en-US" dirty="0"/>
              <a:t>Urticaria, rash (mild </a:t>
            </a:r>
            <a:r>
              <a:rPr lang="en-US" dirty="0">
                <a:sym typeface="Wingdings" panose="05000000000000000000" pitchFamily="2" charset="2"/>
              </a:rPr>
              <a:t> SJS/TEN), SOB, anaphylaxis</a:t>
            </a:r>
            <a:endParaRPr lang="en-US" dirty="0"/>
          </a:p>
          <a:p>
            <a:pPr lvl="1"/>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89636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a:xfrm>
            <a:off x="528191" y="107057"/>
            <a:ext cx="8229600" cy="1143000"/>
          </a:xfrm>
        </p:spPr>
        <p:txBody>
          <a:bodyPr>
            <a:normAutofit/>
          </a:bodyPr>
          <a:lstStyle/>
          <a:p>
            <a:r>
              <a:rPr lang="en-US" dirty="0"/>
              <a:t>Allergy Cross Reactivity Chart </a:t>
            </a:r>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1026" name="Picture 2" descr="Allergy Cross Reactivity Chart">
            <a:extLst>
              <a:ext uri="{FF2B5EF4-FFF2-40B4-BE49-F238E27FC236}">
                <a16:creationId xmlns:a16="http://schemas.microsoft.com/office/drawing/2014/main" id="{9C241343-9EB7-746C-9E72-A47FB36892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65" t="1482" r="3761" b="1778"/>
          <a:stretch/>
        </p:blipFill>
        <p:spPr bwMode="auto">
          <a:xfrm>
            <a:off x="427106" y="1039061"/>
            <a:ext cx="8716889" cy="5711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8613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a:xfrm>
            <a:off x="545690" y="269617"/>
            <a:ext cx="8229600" cy="1143000"/>
          </a:xfrm>
        </p:spPr>
        <p:txBody>
          <a:bodyPr/>
          <a:lstStyle/>
          <a:p>
            <a:r>
              <a:rPr lang="en-US" dirty="0"/>
              <a:t>Guideline Penicillins</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a:xfrm>
            <a:off x="558283" y="1593152"/>
            <a:ext cx="8479746" cy="5191105"/>
          </a:xfrm>
        </p:spPr>
        <p:txBody>
          <a:bodyPr>
            <a:normAutofit/>
          </a:bodyPr>
          <a:lstStyle/>
          <a:p>
            <a:r>
              <a:rPr lang="en-US" dirty="0"/>
              <a:t>Oral</a:t>
            </a:r>
          </a:p>
          <a:p>
            <a:pPr lvl="1"/>
            <a:r>
              <a:rPr lang="en-US" dirty="0"/>
              <a:t>Amoxicillin (±clavulanate)</a:t>
            </a:r>
          </a:p>
          <a:p>
            <a:pPr lvl="2"/>
            <a:endParaRPr lang="en-US" dirty="0"/>
          </a:p>
          <a:p>
            <a:r>
              <a:rPr lang="en-US" dirty="0"/>
              <a:t>Intravenous</a:t>
            </a:r>
          </a:p>
          <a:p>
            <a:pPr lvl="1"/>
            <a:r>
              <a:rPr lang="en-US" dirty="0"/>
              <a:t>Ampicillin (±sulbactam), piperacillin/tazobactam</a:t>
            </a:r>
          </a:p>
          <a:p>
            <a:pPr lvl="2"/>
            <a:r>
              <a:rPr lang="en-US" u="sng" dirty="0"/>
              <a:t>A</a:t>
            </a:r>
            <a:r>
              <a:rPr lang="en-US" dirty="0"/>
              <a:t>mpicillin covers </a:t>
            </a:r>
            <a:r>
              <a:rPr lang="en-US" u="sng" dirty="0"/>
              <a:t>A</a:t>
            </a:r>
            <a:r>
              <a:rPr lang="en-US" dirty="0"/>
              <a:t>cinetobacter</a:t>
            </a:r>
          </a:p>
          <a:p>
            <a:pPr lvl="2"/>
            <a:r>
              <a:rPr lang="en-US" u="sng" dirty="0"/>
              <a:t>P</a:t>
            </a:r>
            <a:r>
              <a:rPr lang="en-US" dirty="0"/>
              <a:t>iperacillin/tazobactam covers </a:t>
            </a:r>
            <a:r>
              <a:rPr lang="en-US" u="sng" dirty="0"/>
              <a:t>P</a:t>
            </a:r>
            <a:r>
              <a:rPr lang="en-US" dirty="0"/>
              <a:t>seudomonas </a:t>
            </a:r>
          </a:p>
          <a:p>
            <a:pPr marL="457200" lvl="1" indent="0">
              <a:buNone/>
            </a:pPr>
            <a:endParaRPr lang="en-US" dirty="0"/>
          </a:p>
          <a:p>
            <a:pPr lvl="1"/>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3732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a:xfrm>
            <a:off x="545690" y="269617"/>
            <a:ext cx="8229600" cy="1143000"/>
          </a:xfrm>
        </p:spPr>
        <p:txBody>
          <a:bodyPr/>
          <a:lstStyle/>
          <a:p>
            <a:r>
              <a:rPr lang="en-US" dirty="0"/>
              <a:t>Guideline Cephalosporins</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a:xfrm>
            <a:off x="558282" y="1593152"/>
            <a:ext cx="9134356" cy="5191105"/>
          </a:xfrm>
        </p:spPr>
        <p:txBody>
          <a:bodyPr>
            <a:normAutofit fontScale="92500" lnSpcReduction="20000"/>
          </a:bodyPr>
          <a:lstStyle/>
          <a:p>
            <a:r>
              <a:rPr lang="en-US" dirty="0"/>
              <a:t>Oral</a:t>
            </a:r>
          </a:p>
          <a:p>
            <a:pPr lvl="1"/>
            <a:r>
              <a:rPr lang="en-US" dirty="0"/>
              <a:t>Cefpodoxime, cefuroxime</a:t>
            </a:r>
          </a:p>
          <a:p>
            <a:pPr lvl="2"/>
            <a:endParaRPr lang="en-US" dirty="0"/>
          </a:p>
          <a:p>
            <a:r>
              <a:rPr lang="en-US" dirty="0"/>
              <a:t>Intravenous</a:t>
            </a:r>
          </a:p>
          <a:p>
            <a:pPr lvl="1"/>
            <a:r>
              <a:rPr lang="en-US" dirty="0"/>
              <a:t>Ceftriaxone (IM also), cefotaxime</a:t>
            </a:r>
          </a:p>
          <a:p>
            <a:pPr lvl="2"/>
            <a:r>
              <a:rPr lang="en-US" dirty="0"/>
              <a:t>IM </a:t>
            </a:r>
            <a:r>
              <a:rPr lang="en-US" dirty="0">
                <a:sym typeface="Wingdings" panose="05000000000000000000" pitchFamily="2" charset="2"/>
              </a:rPr>
              <a:t> injection site reaction/pain</a:t>
            </a:r>
          </a:p>
          <a:p>
            <a:pPr lvl="3"/>
            <a:r>
              <a:rPr lang="en-US" dirty="0"/>
              <a:t>Reconstitute with lidocaine to reduce discomfort </a:t>
            </a:r>
          </a:p>
          <a:p>
            <a:pPr lvl="1"/>
            <a:r>
              <a:rPr lang="en-US" dirty="0"/>
              <a:t>Cefepime, ceftazidime (±avibactam), </a:t>
            </a:r>
            <a:br>
              <a:rPr lang="en-US" dirty="0"/>
            </a:br>
            <a:r>
              <a:rPr lang="en-US" dirty="0" err="1"/>
              <a:t>ceftolozane</a:t>
            </a:r>
            <a:r>
              <a:rPr lang="en-US" dirty="0"/>
              <a:t>/tazobactam</a:t>
            </a:r>
          </a:p>
          <a:p>
            <a:pPr lvl="2"/>
            <a:r>
              <a:rPr lang="en-US" dirty="0"/>
              <a:t>Cover Pseudomonas</a:t>
            </a:r>
          </a:p>
          <a:p>
            <a:pPr lvl="2"/>
            <a:r>
              <a:rPr lang="en-US" dirty="0"/>
              <a:t>BL# for gram-negative resistance, including ESBL-producers</a:t>
            </a:r>
          </a:p>
          <a:p>
            <a:pPr lvl="1"/>
            <a:r>
              <a:rPr lang="en-US" dirty="0" err="1"/>
              <a:t>Ceftaroline</a:t>
            </a:r>
            <a:endParaRPr lang="en-US" dirty="0"/>
          </a:p>
          <a:p>
            <a:pPr lvl="2"/>
            <a:r>
              <a:rPr lang="en-US" dirty="0"/>
              <a:t>Covers MRSA</a:t>
            </a:r>
          </a:p>
          <a:p>
            <a:pPr lvl="2"/>
            <a:endParaRPr lang="en-US" dirty="0"/>
          </a:p>
          <a:p>
            <a:pPr lvl="1"/>
            <a:endParaRPr lang="en-US" dirty="0"/>
          </a:p>
          <a:p>
            <a:pPr lvl="1"/>
            <a:endParaRPr lang="en-US" dirty="0"/>
          </a:p>
          <a:p>
            <a:pPr lvl="2"/>
            <a:endParaRPr lang="en-US" dirty="0"/>
          </a:p>
          <a:p>
            <a:pPr lvl="2"/>
            <a:endParaRPr lang="en-US" dirty="0"/>
          </a:p>
          <a:p>
            <a:pPr marL="1371600" lvl="3" indent="0">
              <a:buNone/>
            </a:pPr>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6677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F4112763-9EF2-24F8-9BAE-1477CF4ECD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0418" y="1420809"/>
            <a:ext cx="3245300" cy="148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a:xfrm>
            <a:off x="545690" y="269617"/>
            <a:ext cx="8229600" cy="1143000"/>
          </a:xfrm>
        </p:spPr>
        <p:txBody>
          <a:bodyPr/>
          <a:lstStyle/>
          <a:p>
            <a:r>
              <a:rPr lang="en-US" dirty="0"/>
              <a:t>Carbapenems &amp; Monobactam</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a:xfrm>
            <a:off x="558282" y="1593152"/>
            <a:ext cx="8727958" cy="5064415"/>
          </a:xfrm>
        </p:spPr>
        <p:txBody>
          <a:bodyPr>
            <a:normAutofit fontScale="77500" lnSpcReduction="20000"/>
          </a:bodyPr>
          <a:lstStyle/>
          <a:p>
            <a:r>
              <a:rPr lang="en-US" dirty="0"/>
              <a:t>NO Oral</a:t>
            </a:r>
          </a:p>
          <a:p>
            <a:pPr lvl="1"/>
            <a:endParaRPr lang="en-US" dirty="0"/>
          </a:p>
          <a:p>
            <a:r>
              <a:rPr lang="en-US" dirty="0"/>
              <a:t>Intravenous Carbapenems</a:t>
            </a:r>
          </a:p>
          <a:p>
            <a:pPr lvl="1"/>
            <a:r>
              <a:rPr lang="en-US" dirty="0"/>
              <a:t>Imipenem/</a:t>
            </a:r>
            <a:r>
              <a:rPr lang="en-US" dirty="0" err="1"/>
              <a:t>cilastatin</a:t>
            </a:r>
            <a:endParaRPr lang="en-US" dirty="0"/>
          </a:p>
          <a:p>
            <a:pPr lvl="1"/>
            <a:r>
              <a:rPr lang="en-US" dirty="0"/>
              <a:t>Meropenem (+/- </a:t>
            </a:r>
            <a:r>
              <a:rPr lang="en-US" dirty="0" err="1"/>
              <a:t>vaborbactam</a:t>
            </a:r>
            <a:r>
              <a:rPr lang="en-US" dirty="0"/>
              <a:t>)</a:t>
            </a:r>
          </a:p>
          <a:p>
            <a:pPr lvl="2"/>
            <a:r>
              <a:rPr lang="en-US" dirty="0"/>
              <a:t>BL# for gram-negative resistance, including CRE infection </a:t>
            </a:r>
          </a:p>
          <a:p>
            <a:pPr lvl="1"/>
            <a:r>
              <a:rPr lang="en-US" dirty="0"/>
              <a:t>Ertapenem</a:t>
            </a:r>
          </a:p>
          <a:p>
            <a:pPr lvl="2"/>
            <a:r>
              <a:rPr lang="en-US" dirty="0"/>
              <a:t>Least broad coverage</a:t>
            </a:r>
          </a:p>
          <a:p>
            <a:pPr lvl="3"/>
            <a:r>
              <a:rPr lang="en-US" dirty="0"/>
              <a:t>No </a:t>
            </a:r>
            <a:r>
              <a:rPr lang="en-US" i="1" dirty="0"/>
              <a:t>Pseudomonas, Enterococcus, Acinetobacter sp.</a:t>
            </a:r>
          </a:p>
          <a:p>
            <a:pPr lvl="3"/>
            <a:endParaRPr lang="en-US" i="1" dirty="0"/>
          </a:p>
          <a:p>
            <a:r>
              <a:rPr lang="en-US" dirty="0"/>
              <a:t>Intravenous Monobactam</a:t>
            </a:r>
          </a:p>
          <a:p>
            <a:pPr lvl="1"/>
            <a:r>
              <a:rPr lang="en-US" dirty="0"/>
              <a:t>Aztreonam</a:t>
            </a:r>
          </a:p>
          <a:p>
            <a:pPr lvl="2"/>
            <a:r>
              <a:rPr lang="en-US" dirty="0"/>
              <a:t>Gram negative coverage only!</a:t>
            </a:r>
          </a:p>
          <a:p>
            <a:pPr lvl="3"/>
            <a:r>
              <a:rPr lang="en-US" dirty="0"/>
              <a:t>Includes Pseudomonas</a:t>
            </a:r>
          </a:p>
          <a:p>
            <a:pPr lvl="2"/>
            <a:r>
              <a:rPr lang="en-US" dirty="0"/>
              <a:t>Inhaled formulation </a:t>
            </a:r>
            <a:r>
              <a:rPr lang="en-US" dirty="0">
                <a:sym typeface="Wingdings" panose="05000000000000000000" pitchFamily="2" charset="2"/>
              </a:rPr>
              <a:t> Bronchospasm ADR</a:t>
            </a:r>
            <a:endParaRPr lang="en-US" dirty="0"/>
          </a:p>
          <a:p>
            <a:pPr lvl="2"/>
            <a:r>
              <a:rPr lang="en-US" dirty="0"/>
              <a:t>Least hypersensitivity of all </a:t>
            </a:r>
            <a:r>
              <a:rPr lang="el-GR" dirty="0"/>
              <a:t>β</a:t>
            </a:r>
            <a:r>
              <a:rPr lang="en-US" dirty="0"/>
              <a:t>-lactams</a:t>
            </a:r>
          </a:p>
          <a:p>
            <a:pPr lvl="2"/>
            <a:endParaRPr lang="en-US" dirty="0"/>
          </a:p>
          <a:p>
            <a:pPr lvl="3"/>
            <a:endParaRPr lang="en-US" i="1"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67A64085-9255-D584-25CA-A1ACE1C6E67A}"/>
              </a:ext>
            </a:extLst>
          </p:cNvPr>
          <p:cNvGrpSpPr/>
          <p:nvPr/>
        </p:nvGrpSpPr>
        <p:grpSpPr>
          <a:xfrm>
            <a:off x="6894271" y="4591207"/>
            <a:ext cx="2143760" cy="1965583"/>
            <a:chOff x="5686377" y="1427487"/>
            <a:chExt cx="2218104" cy="2488250"/>
          </a:xfrm>
        </p:grpSpPr>
        <p:pic>
          <p:nvPicPr>
            <p:cNvPr id="13" name="Picture 4" descr="Interplay between β-lactamases and new β-lactamase inhibitors | Nature  Reviews Microbiology">
              <a:extLst>
                <a:ext uri="{FF2B5EF4-FFF2-40B4-BE49-F238E27FC236}">
                  <a16:creationId xmlns:a16="http://schemas.microsoft.com/office/drawing/2014/main" id="{28E7B82E-8B64-F653-DD30-CCD253011E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2492" b="82766"/>
            <a:stretch/>
          </p:blipFill>
          <p:spPr bwMode="auto">
            <a:xfrm>
              <a:off x="5686377" y="1427487"/>
              <a:ext cx="2218104" cy="12841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nterplay between β-lactamases and new β-lactamase inhibitors | Nature  Reviews Microbiology">
              <a:extLst>
                <a:ext uri="{FF2B5EF4-FFF2-40B4-BE49-F238E27FC236}">
                  <a16:creationId xmlns:a16="http://schemas.microsoft.com/office/drawing/2014/main" id="{2BE04DCF-6BA7-0548-3B3B-32AE9C67E1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768" r="6748" b="82766"/>
            <a:stretch/>
          </p:blipFill>
          <p:spPr bwMode="auto">
            <a:xfrm>
              <a:off x="5687463" y="2631620"/>
              <a:ext cx="2217018" cy="128411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39491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8" name="Picture 7" descr="Antimicrobial Drugs: Protein Synthesis Inhibitory Drugs Flashcards | Quizlet">
            <a:extLst>
              <a:ext uri="{FF2B5EF4-FFF2-40B4-BE49-F238E27FC236}">
                <a16:creationId xmlns:a16="http://schemas.microsoft.com/office/drawing/2014/main" id="{3C18D921-D4B3-409A-A34E-1A58F85222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404" t="9624" r="1466" b="26379"/>
          <a:stretch/>
        </p:blipFill>
        <p:spPr bwMode="auto">
          <a:xfrm>
            <a:off x="3156484" y="798016"/>
            <a:ext cx="5661493" cy="54501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4B301F2-B0E5-A158-58CE-E43288D320F4}"/>
              </a:ext>
            </a:extLst>
          </p:cNvPr>
          <p:cNvSpPr txBox="1"/>
          <p:nvPr/>
        </p:nvSpPr>
        <p:spPr>
          <a:xfrm>
            <a:off x="1692494" y="3099208"/>
            <a:ext cx="2015613" cy="646331"/>
          </a:xfrm>
          <a:prstGeom prst="rect">
            <a:avLst/>
          </a:prstGeom>
          <a:noFill/>
        </p:spPr>
        <p:txBody>
          <a:bodyPr wrap="square" rtlCol="0">
            <a:spAutoFit/>
          </a:bodyPr>
          <a:lstStyle/>
          <a:p>
            <a:r>
              <a:rPr lang="en-US" dirty="0"/>
              <a:t>M = Macrolide</a:t>
            </a:r>
            <a:br>
              <a:rPr lang="en-US" dirty="0"/>
            </a:br>
            <a:r>
              <a:rPr lang="en-US" dirty="0"/>
              <a:t>T = Tetracycline</a:t>
            </a:r>
          </a:p>
        </p:txBody>
      </p:sp>
      <p:sp>
        <p:nvSpPr>
          <p:cNvPr id="3" name="Title 1">
            <a:extLst>
              <a:ext uri="{FF2B5EF4-FFF2-40B4-BE49-F238E27FC236}">
                <a16:creationId xmlns:a16="http://schemas.microsoft.com/office/drawing/2014/main" id="{9A9AB6D6-4445-6C33-461E-36AC8529C099}"/>
              </a:ext>
            </a:extLst>
          </p:cNvPr>
          <p:cNvSpPr>
            <a:spLocks noGrp="1"/>
          </p:cNvSpPr>
          <p:nvPr>
            <p:ph type="title"/>
          </p:nvPr>
        </p:nvSpPr>
        <p:spPr>
          <a:xfrm>
            <a:off x="351230" y="247712"/>
            <a:ext cx="8686801" cy="1143000"/>
          </a:xfrm>
        </p:spPr>
        <p:txBody>
          <a:bodyPr>
            <a:normAutofit/>
          </a:bodyPr>
          <a:lstStyle/>
          <a:p>
            <a:r>
              <a:rPr lang="en-US" dirty="0"/>
              <a:t>Macrolide &amp; Tetracycline Mechanism</a:t>
            </a:r>
          </a:p>
        </p:txBody>
      </p:sp>
      <p:sp>
        <p:nvSpPr>
          <p:cNvPr id="7" name="Isosceles Triangle 6">
            <a:extLst>
              <a:ext uri="{FF2B5EF4-FFF2-40B4-BE49-F238E27FC236}">
                <a16:creationId xmlns:a16="http://schemas.microsoft.com/office/drawing/2014/main" id="{0078CC20-D3FD-C1BA-41B8-5CBD181C0ED7}"/>
              </a:ext>
            </a:extLst>
          </p:cNvPr>
          <p:cNvSpPr/>
          <p:nvPr/>
        </p:nvSpPr>
        <p:spPr>
          <a:xfrm rot="10800000">
            <a:off x="1139730" y="3264104"/>
            <a:ext cx="464274" cy="329792"/>
          </a:xfrm>
          <a:prstGeom prst="triangle">
            <a:avLst>
              <a:gd name="adj" fmla="val 45623"/>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13490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a:xfrm>
            <a:off x="545690" y="269617"/>
            <a:ext cx="8229600" cy="1143000"/>
          </a:xfrm>
        </p:spPr>
        <p:txBody>
          <a:bodyPr/>
          <a:lstStyle/>
          <a:p>
            <a:r>
              <a:rPr lang="en-US" dirty="0"/>
              <a:t>Guideline Macrolides</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a:xfrm>
            <a:off x="558284" y="1593153"/>
            <a:ext cx="8378662" cy="4995230"/>
          </a:xfrm>
        </p:spPr>
        <p:txBody>
          <a:bodyPr>
            <a:normAutofit fontScale="77500" lnSpcReduction="20000"/>
          </a:bodyPr>
          <a:lstStyle/>
          <a:p>
            <a:r>
              <a:rPr lang="en-US" dirty="0"/>
              <a:t>Azithromycin (IV/PO), Clarithromycin (PO only)</a:t>
            </a:r>
          </a:p>
          <a:p>
            <a:pPr lvl="1"/>
            <a:r>
              <a:rPr lang="en-US" dirty="0"/>
              <a:t>Gram positive and atypical coverage only!</a:t>
            </a:r>
          </a:p>
          <a:p>
            <a:pPr lvl="1"/>
            <a:endParaRPr lang="en-US" dirty="0"/>
          </a:p>
          <a:p>
            <a:r>
              <a:rPr lang="en-US" dirty="0"/>
              <a:t>Dosing Considerations</a:t>
            </a:r>
          </a:p>
          <a:p>
            <a:pPr lvl="1"/>
            <a:r>
              <a:rPr lang="en-US" dirty="0"/>
              <a:t>Azithromycin bioavailability ~100% (dosing 1:1)</a:t>
            </a:r>
          </a:p>
          <a:p>
            <a:pPr lvl="1"/>
            <a:r>
              <a:rPr lang="en-US" dirty="0"/>
              <a:t>Azithromycin outpatient “packs”</a:t>
            </a:r>
          </a:p>
          <a:p>
            <a:pPr lvl="2"/>
            <a:r>
              <a:rPr lang="en-US" dirty="0"/>
              <a:t>500mg D1 </a:t>
            </a:r>
            <a:r>
              <a:rPr lang="en-US" dirty="0">
                <a:sym typeface="Wingdings" panose="05000000000000000000" pitchFamily="2" charset="2"/>
              </a:rPr>
              <a:t> 250mg D2-5 (</a:t>
            </a:r>
            <a:r>
              <a:rPr lang="en-US" dirty="0" err="1">
                <a:sym typeface="Wingdings" panose="05000000000000000000" pitchFamily="2" charset="2"/>
              </a:rPr>
              <a:t>Zpak</a:t>
            </a:r>
            <a:r>
              <a:rPr lang="en-US" dirty="0">
                <a:sym typeface="Wingdings" panose="05000000000000000000" pitchFamily="2" charset="2"/>
              </a:rPr>
              <a:t>) vs 500mg D1-3 (</a:t>
            </a:r>
            <a:r>
              <a:rPr lang="en-US" dirty="0" err="1">
                <a:sym typeface="Wingdings" panose="05000000000000000000" pitchFamily="2" charset="2"/>
              </a:rPr>
              <a:t>Tripak</a:t>
            </a:r>
            <a:r>
              <a:rPr lang="en-US" dirty="0">
                <a:sym typeface="Wingdings" panose="05000000000000000000" pitchFamily="2" charset="2"/>
              </a:rPr>
              <a:t>)</a:t>
            </a:r>
          </a:p>
          <a:p>
            <a:pPr lvl="1"/>
            <a:r>
              <a:rPr lang="en-US" dirty="0"/>
              <a:t>Azithromycin inpatient dosing higher (i.e. 500mg daily) and longer duration (</a:t>
            </a:r>
            <a:r>
              <a:rPr lang="en-US" dirty="0" err="1"/>
              <a:t>i.e</a:t>
            </a:r>
            <a:r>
              <a:rPr lang="en-US" dirty="0"/>
              <a:t> 5-7 days) d/t community resistance and treatment failures</a:t>
            </a:r>
          </a:p>
          <a:p>
            <a:pPr marL="457200" lvl="1" indent="0">
              <a:buNone/>
            </a:pPr>
            <a:endParaRPr lang="en-US" dirty="0"/>
          </a:p>
          <a:p>
            <a:r>
              <a:rPr lang="en-US" dirty="0"/>
              <a:t>Highlight Adverse Effects</a:t>
            </a:r>
          </a:p>
          <a:p>
            <a:pPr lvl="1"/>
            <a:r>
              <a:rPr lang="en-US" dirty="0"/>
              <a:t>Cardiovascular adversities (ex. QTc ↑)</a:t>
            </a:r>
          </a:p>
          <a:p>
            <a:pPr lvl="1"/>
            <a:r>
              <a:rPr lang="en-US" dirty="0"/>
              <a:t>Clarithromycin has significant drug interaction potential</a:t>
            </a:r>
          </a:p>
          <a:p>
            <a:pPr lvl="2"/>
            <a:endParaRPr lang="en-US" dirty="0"/>
          </a:p>
          <a:p>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0929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a:xfrm>
            <a:off x="545690" y="269617"/>
            <a:ext cx="8229600" cy="1143000"/>
          </a:xfrm>
        </p:spPr>
        <p:txBody>
          <a:bodyPr/>
          <a:lstStyle/>
          <a:p>
            <a:r>
              <a:rPr lang="en-US" dirty="0"/>
              <a:t>Guideline Tetracyclines</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a:xfrm>
            <a:off x="558284" y="1593153"/>
            <a:ext cx="8290173" cy="4995230"/>
          </a:xfrm>
        </p:spPr>
        <p:txBody>
          <a:bodyPr>
            <a:normAutofit fontScale="70000" lnSpcReduction="20000"/>
          </a:bodyPr>
          <a:lstStyle/>
          <a:p>
            <a:r>
              <a:rPr lang="en-US" dirty="0"/>
              <a:t>Doxycycline (IV/PO)</a:t>
            </a:r>
          </a:p>
          <a:p>
            <a:pPr lvl="1"/>
            <a:r>
              <a:rPr lang="en-US" dirty="0"/>
              <a:t>Gram positive and atypical coverage only!</a:t>
            </a:r>
          </a:p>
          <a:p>
            <a:pPr lvl="2"/>
            <a:r>
              <a:rPr lang="en-US" dirty="0"/>
              <a:t>Includes CA-MRSA</a:t>
            </a:r>
          </a:p>
          <a:p>
            <a:pPr lvl="1"/>
            <a:endParaRPr lang="en-US" dirty="0"/>
          </a:p>
          <a:p>
            <a:r>
              <a:rPr lang="en-US" dirty="0"/>
              <a:t>Dosing Considerations</a:t>
            </a:r>
          </a:p>
          <a:p>
            <a:pPr lvl="1"/>
            <a:r>
              <a:rPr lang="en-US" dirty="0"/>
              <a:t>Bioavailability ~100% (dosing 1:1)</a:t>
            </a:r>
          </a:p>
          <a:p>
            <a:pPr lvl="1"/>
            <a:r>
              <a:rPr lang="en-US" dirty="0"/>
              <a:t>Separate from “cations” (antacids, dairy products, supplements)</a:t>
            </a:r>
          </a:p>
          <a:p>
            <a:pPr lvl="2"/>
            <a:r>
              <a:rPr lang="en-US" dirty="0"/>
              <a:t>Chelation inhibited absorption</a:t>
            </a:r>
          </a:p>
          <a:p>
            <a:pPr lvl="3"/>
            <a:r>
              <a:rPr lang="en-US" dirty="0"/>
              <a:t>Separate by 1-2 hours before &amp; after </a:t>
            </a:r>
          </a:p>
          <a:p>
            <a:pPr lvl="1"/>
            <a:endParaRPr lang="en-US" dirty="0"/>
          </a:p>
          <a:p>
            <a:r>
              <a:rPr lang="en-US" dirty="0"/>
              <a:t>Highlight Adverse Effects</a:t>
            </a:r>
          </a:p>
          <a:p>
            <a:pPr lvl="1"/>
            <a:r>
              <a:rPr lang="en-US" dirty="0"/>
              <a:t>N/V/D</a:t>
            </a:r>
          </a:p>
          <a:p>
            <a:pPr lvl="2"/>
            <a:r>
              <a:rPr lang="en-US" dirty="0"/>
              <a:t>Take with food (just not milk) to decrease incidence + severity</a:t>
            </a:r>
          </a:p>
          <a:p>
            <a:pPr lvl="1"/>
            <a:r>
              <a:rPr lang="en-US" dirty="0"/>
              <a:t>Photosensitivity (drug-light skin reaction </a:t>
            </a:r>
            <a:r>
              <a:rPr lang="en-US" dirty="0">
                <a:sym typeface="Wingdings" panose="05000000000000000000" pitchFamily="2" charset="2"/>
              </a:rPr>
              <a:t> ↑ sunburn/rash risk)</a:t>
            </a:r>
            <a:endParaRPr lang="en-US" dirty="0"/>
          </a:p>
          <a:p>
            <a:pPr lvl="1"/>
            <a:r>
              <a:rPr lang="en-US" dirty="0"/>
              <a:t>Discolored dentition </a:t>
            </a:r>
          </a:p>
          <a:p>
            <a:pPr lvl="2"/>
            <a:r>
              <a:rPr lang="en-US" dirty="0"/>
              <a:t>Only use in pts &gt; 8 YOA to reduce risk of permanently staining</a:t>
            </a:r>
          </a:p>
          <a:p>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7" name="Picture 8" descr="Tetracycline - Wikipedia">
            <a:extLst>
              <a:ext uri="{FF2B5EF4-FFF2-40B4-BE49-F238E27FC236}">
                <a16:creationId xmlns:a16="http://schemas.microsoft.com/office/drawing/2014/main" id="{037D42B6-C5F1-CEC4-325D-C10826FEC3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2794" y="1412617"/>
            <a:ext cx="1926633" cy="1016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689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2055" name="Picture 7">
            <a:extLst>
              <a:ext uri="{FF2B5EF4-FFF2-40B4-BE49-F238E27FC236}">
                <a16:creationId xmlns:a16="http://schemas.microsoft.com/office/drawing/2014/main" id="{A5834DA9-19B2-49A2-953E-C0BAD01B67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677" y="1330387"/>
            <a:ext cx="4163432" cy="2297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a:extLst>
              <a:ext uri="{FF2B5EF4-FFF2-40B4-BE49-F238E27FC236}">
                <a16:creationId xmlns:a16="http://schemas.microsoft.com/office/drawing/2014/main" id="{9E83A068-F0F1-4B08-8F00-00B78D612F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0360" y="3738638"/>
            <a:ext cx="3926587" cy="304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a:extLst>
              <a:ext uri="{FF2B5EF4-FFF2-40B4-BE49-F238E27FC236}">
                <a16:creationId xmlns:a16="http://schemas.microsoft.com/office/drawing/2014/main" id="{72A75ECD-37D8-40F7-B550-C74F456A22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7905" r="45189"/>
          <a:stretch/>
        </p:blipFill>
        <p:spPr bwMode="auto">
          <a:xfrm>
            <a:off x="431857" y="1095368"/>
            <a:ext cx="4414899" cy="2614850"/>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a:extLst>
              <a:ext uri="{FF2B5EF4-FFF2-40B4-BE49-F238E27FC236}">
                <a16:creationId xmlns:a16="http://schemas.microsoft.com/office/drawing/2014/main" id="{3618CF42-0DB3-47CF-BA00-C7F0DE21E4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273" y="3866742"/>
            <a:ext cx="417195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FE0D16F-D28F-ECDD-2B5F-E838C2C5F2CC}"/>
              </a:ext>
            </a:extLst>
          </p:cNvPr>
          <p:cNvSpPr>
            <a:spLocks noGrp="1"/>
          </p:cNvSpPr>
          <p:nvPr>
            <p:ph type="title"/>
          </p:nvPr>
        </p:nvSpPr>
        <p:spPr>
          <a:xfrm>
            <a:off x="351230" y="104622"/>
            <a:ext cx="8686801" cy="1143000"/>
          </a:xfrm>
        </p:spPr>
        <p:txBody>
          <a:bodyPr>
            <a:normAutofit/>
          </a:bodyPr>
          <a:lstStyle/>
          <a:p>
            <a:r>
              <a:rPr lang="en-US" dirty="0"/>
              <a:t>Fluoroquinolone Mechanism</a:t>
            </a:r>
          </a:p>
        </p:txBody>
      </p:sp>
    </p:spTree>
    <p:extLst>
      <p:ext uri="{BB962C8B-B14F-4D97-AF65-F5344CB8AC3E}">
        <p14:creationId xmlns:p14="http://schemas.microsoft.com/office/powerpoint/2010/main" val="1477945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p:txBody>
          <a:bodyPr/>
          <a:lstStyle/>
          <a:p>
            <a:r>
              <a:rPr lang="en-US" dirty="0"/>
              <a:t>Guideline Fluroquinolones</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a:xfrm>
            <a:off x="457199" y="1600200"/>
            <a:ext cx="8686801" cy="5257800"/>
          </a:xfrm>
        </p:spPr>
        <p:txBody>
          <a:bodyPr>
            <a:normAutofit fontScale="62500" lnSpcReduction="20000"/>
          </a:bodyPr>
          <a:lstStyle/>
          <a:p>
            <a:r>
              <a:rPr lang="en-US" dirty="0"/>
              <a:t>Levofloxacin, Moxifloxacin (IV/PO)</a:t>
            </a:r>
          </a:p>
          <a:p>
            <a:pPr lvl="1"/>
            <a:r>
              <a:rPr lang="en-US" dirty="0"/>
              <a:t>Only PO options that cover </a:t>
            </a:r>
            <a:r>
              <a:rPr lang="en-US" i="1" dirty="0"/>
              <a:t>Pseudomonas</a:t>
            </a:r>
          </a:p>
          <a:p>
            <a:pPr lvl="2"/>
            <a:r>
              <a:rPr lang="en-US" dirty="0"/>
              <a:t>~70% susceptibility/30% resistance </a:t>
            </a:r>
          </a:p>
          <a:p>
            <a:pPr lvl="1"/>
            <a:r>
              <a:rPr lang="en-US" dirty="0"/>
              <a:t>“</a:t>
            </a:r>
            <a:r>
              <a:rPr lang="en-US" dirty="0" err="1"/>
              <a:t>Moxi”floxacin</a:t>
            </a:r>
            <a:r>
              <a:rPr lang="en-US" dirty="0"/>
              <a:t> covers anaerobes</a:t>
            </a:r>
          </a:p>
          <a:p>
            <a:endParaRPr lang="en-US" dirty="0"/>
          </a:p>
          <a:p>
            <a:r>
              <a:rPr lang="en-US" dirty="0"/>
              <a:t>Dosing Considerations</a:t>
            </a:r>
          </a:p>
          <a:p>
            <a:pPr lvl="1"/>
            <a:r>
              <a:rPr lang="en-US" dirty="0"/>
              <a:t>Bioavailability ~ 100% (dosing 1:1)</a:t>
            </a:r>
          </a:p>
          <a:p>
            <a:pPr lvl="1"/>
            <a:r>
              <a:rPr lang="en-US" dirty="0"/>
              <a:t>Require renal dose adjustments</a:t>
            </a:r>
          </a:p>
          <a:p>
            <a:pPr lvl="2"/>
            <a:r>
              <a:rPr lang="en-US" dirty="0"/>
              <a:t>Accumulate w/ impaired clearance </a:t>
            </a:r>
            <a:r>
              <a:rPr lang="en-US" dirty="0">
                <a:sym typeface="Wingdings" panose="05000000000000000000" pitchFamily="2" charset="2"/>
              </a:rPr>
              <a:t> ↑ADRs</a:t>
            </a:r>
            <a:endParaRPr lang="en-US" dirty="0"/>
          </a:p>
          <a:p>
            <a:pPr lvl="1"/>
            <a:r>
              <a:rPr lang="en-US" dirty="0"/>
              <a:t>Separate from “cations” (antacids, dairy products, supplements)</a:t>
            </a:r>
          </a:p>
          <a:p>
            <a:pPr lvl="2"/>
            <a:r>
              <a:rPr lang="en-US" dirty="0"/>
              <a:t>Chelation inhibited absorption</a:t>
            </a:r>
          </a:p>
          <a:p>
            <a:pPr lvl="3"/>
            <a:r>
              <a:rPr lang="en-US" dirty="0"/>
              <a:t>Separate by 1-2 hours before &amp; after </a:t>
            </a:r>
          </a:p>
          <a:p>
            <a:pPr lvl="1"/>
            <a:endParaRPr lang="en-US" dirty="0"/>
          </a:p>
          <a:p>
            <a:r>
              <a:rPr lang="en-US" dirty="0"/>
              <a:t>Highlight Adverse Effects</a:t>
            </a:r>
          </a:p>
          <a:p>
            <a:pPr lvl="2"/>
            <a:r>
              <a:rPr lang="en-US" dirty="0"/>
              <a:t>Altered mental status</a:t>
            </a:r>
          </a:p>
          <a:p>
            <a:pPr lvl="2"/>
            <a:r>
              <a:rPr lang="en-US" dirty="0"/>
              <a:t>Cardiovascular adversities (ex. QTc ↑)</a:t>
            </a:r>
          </a:p>
          <a:p>
            <a:pPr lvl="2"/>
            <a:r>
              <a:rPr lang="en-US" dirty="0" err="1"/>
              <a:t>Dysglycemia</a:t>
            </a:r>
            <a:r>
              <a:rPr lang="en-US" dirty="0"/>
              <a:t> (hyper- and hypo-)</a:t>
            </a:r>
          </a:p>
          <a:p>
            <a:pPr lvl="2"/>
            <a:r>
              <a:rPr lang="en-US" dirty="0"/>
              <a:t>Drug interactions common </a:t>
            </a:r>
          </a:p>
          <a:p>
            <a:pPr lvl="2"/>
            <a:r>
              <a:rPr lang="en-US" dirty="0"/>
              <a:t>Photosensitivity (drug-light skin reaction </a:t>
            </a:r>
            <a:r>
              <a:rPr lang="en-US" dirty="0">
                <a:sym typeface="Wingdings" panose="05000000000000000000" pitchFamily="2" charset="2"/>
              </a:rPr>
              <a:t> ↑ sunburn/rash risk)</a:t>
            </a:r>
          </a:p>
          <a:p>
            <a:pPr lvl="2"/>
            <a:r>
              <a:rPr lang="en-US" dirty="0"/>
              <a:t>Tendinopathy </a:t>
            </a:r>
          </a:p>
          <a:p>
            <a:pPr marL="914400" lvl="2" indent="0">
              <a:buNone/>
            </a:pPr>
            <a:endParaRPr lang="en-US" dirty="0"/>
          </a:p>
          <a:p>
            <a:pPr lvl="2"/>
            <a:endParaRPr lang="en-US" dirty="0"/>
          </a:p>
          <a:p>
            <a:pPr lvl="2"/>
            <a:endParaRPr lang="en-US" dirty="0"/>
          </a:p>
          <a:p>
            <a:pPr lvl="1"/>
            <a:endParaRPr lang="en-US" dirty="0"/>
          </a:p>
          <a:p>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1026" name="Picture 2" descr="57,220 Boxer ring Images, Stock Photos &amp; Vectors | Shutterstock">
            <a:extLst>
              <a:ext uri="{FF2B5EF4-FFF2-40B4-BE49-F238E27FC236}">
                <a16:creationId xmlns:a16="http://schemas.microsoft.com/office/drawing/2014/main" id="{7CBD1A67-029C-A4FE-490F-3130BFC0EF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554"/>
          <a:stretch/>
        </p:blipFill>
        <p:spPr bwMode="auto">
          <a:xfrm>
            <a:off x="5834203" y="1825948"/>
            <a:ext cx="3014254" cy="1516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229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Objectives = Physician Assistant’s Roles</a:t>
            </a:r>
          </a:p>
        </p:txBody>
      </p:sp>
      <p:sp>
        <p:nvSpPr>
          <p:cNvPr id="3" name="Content Placeholder 2"/>
          <p:cNvSpPr>
            <a:spLocks noGrp="1"/>
          </p:cNvSpPr>
          <p:nvPr>
            <p:ph idx="1"/>
          </p:nvPr>
        </p:nvSpPr>
        <p:spPr>
          <a:xfrm>
            <a:off x="457199" y="1709384"/>
            <a:ext cx="8138157" cy="4799571"/>
          </a:xfrm>
        </p:spPr>
        <p:txBody>
          <a:bodyPr>
            <a:normAutofit fontScale="92500" lnSpcReduction="20000"/>
          </a:bodyPr>
          <a:lstStyle/>
          <a:p>
            <a:pPr>
              <a:buFont typeface="Wingdings" panose="05000000000000000000" pitchFamily="2" charset="2"/>
              <a:buChar char="q"/>
            </a:pPr>
            <a:r>
              <a:rPr lang="en-US" dirty="0"/>
              <a:t> Identify a patient’s type of pneumonia, the respective most likely pathogens, and appropriate antibiotic options</a:t>
            </a:r>
          </a:p>
          <a:p>
            <a:pPr>
              <a:buFont typeface="Wingdings" panose="05000000000000000000" pitchFamily="2" charset="2"/>
              <a:buChar char="q"/>
            </a:pPr>
            <a:endParaRPr lang="en-US" dirty="0"/>
          </a:p>
          <a:p>
            <a:pPr>
              <a:buFont typeface="Wingdings" panose="05000000000000000000" pitchFamily="2" charset="2"/>
              <a:buChar char="q"/>
            </a:pPr>
            <a:r>
              <a:rPr lang="en-US" dirty="0"/>
              <a:t> Formulate appropriate pharmacological treatment regimens and monitoring plans for pneumonias and seasonal flus</a:t>
            </a:r>
          </a:p>
          <a:p>
            <a:pPr marL="0" indent="0">
              <a:buNone/>
            </a:pPr>
            <a:endParaRPr lang="en-US" dirty="0"/>
          </a:p>
          <a:p>
            <a:pPr>
              <a:buFont typeface="Wingdings" panose="05000000000000000000" pitchFamily="2" charset="2"/>
              <a:buChar char="q"/>
            </a:pPr>
            <a:r>
              <a:rPr lang="en-US" dirty="0"/>
              <a:t> Detail discussed medications’ mechanism of action, adverse effects, and drug information pearls</a:t>
            </a:r>
          </a:p>
          <a:p>
            <a:pPr marL="0" indent="0">
              <a:buNone/>
            </a:pPr>
            <a:endParaRPr lang="en-US" sz="1000" dirty="0"/>
          </a:p>
          <a:p>
            <a:pPr marL="0" indent="0">
              <a:buNone/>
            </a:pPr>
            <a:endParaRPr lang="en-US" dirty="0"/>
          </a:p>
        </p:txBody>
      </p:sp>
      <p:sp>
        <p:nvSpPr>
          <p:cNvPr id="5" name="TextBox 4"/>
          <p:cNvSpPr txBox="1"/>
          <p:nvPr/>
        </p:nvSpPr>
        <p:spPr>
          <a:xfrm>
            <a:off x="153950" y="4900175"/>
            <a:ext cx="184666" cy="369332"/>
          </a:xfrm>
          <a:prstGeom prst="rect">
            <a:avLst/>
          </a:prstGeom>
          <a:noFill/>
        </p:spPr>
        <p:txBody>
          <a:bodyPr wrap="none" rtlCol="0">
            <a:spAutoFit/>
          </a:bodyPr>
          <a:lstStyle/>
          <a:p>
            <a:endParaRPr lang="en-US" dirty="0"/>
          </a:p>
        </p:txBody>
      </p:sp>
      <p:cxnSp>
        <p:nvCxnSpPr>
          <p:cNvPr id="7" name="Straight Connector 6"/>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79284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5121" name="Picture 1">
            <a:extLst>
              <a:ext uri="{FF2B5EF4-FFF2-40B4-BE49-F238E27FC236}">
                <a16:creationId xmlns:a16="http://schemas.microsoft.com/office/drawing/2014/main" id="{DF7C93A7-9971-4F99-857F-67A8A8CB80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40" y="3971794"/>
            <a:ext cx="3738447" cy="241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B5E9A77F-5001-D27A-B724-B98D71D88C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5162"/>
          <a:stretch/>
        </p:blipFill>
        <p:spPr bwMode="auto">
          <a:xfrm>
            <a:off x="519147" y="1170138"/>
            <a:ext cx="3361220" cy="229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8BB0C25-C938-FE7A-F9A8-49D7D9B54C15}"/>
              </a:ext>
            </a:extLst>
          </p:cNvPr>
          <p:cNvSpPr>
            <a:spLocks noGrp="1"/>
          </p:cNvSpPr>
          <p:nvPr>
            <p:ph type="title"/>
          </p:nvPr>
        </p:nvSpPr>
        <p:spPr>
          <a:xfrm>
            <a:off x="351230" y="13182"/>
            <a:ext cx="8686801" cy="1143000"/>
          </a:xfrm>
        </p:spPr>
        <p:txBody>
          <a:bodyPr>
            <a:normAutofit/>
          </a:bodyPr>
          <a:lstStyle/>
          <a:p>
            <a:r>
              <a:rPr lang="en-US" dirty="0"/>
              <a:t>Aminoglycoside Mechanism</a:t>
            </a:r>
          </a:p>
        </p:txBody>
      </p:sp>
      <p:pic>
        <p:nvPicPr>
          <p:cNvPr id="8" name="Picture 2">
            <a:extLst>
              <a:ext uri="{FF2B5EF4-FFF2-40B4-BE49-F238E27FC236}">
                <a16:creationId xmlns:a16="http://schemas.microsoft.com/office/drawing/2014/main" id="{049B4E0C-BE27-86FB-5E00-475C56084B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9273" y="953366"/>
            <a:ext cx="3733753" cy="280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B0046F63-71FA-4C15-10E0-E14A6E7B5ED7}"/>
              </a:ext>
            </a:extLst>
          </p:cNvPr>
          <p:cNvGrpSpPr/>
          <p:nvPr/>
        </p:nvGrpSpPr>
        <p:grpSpPr>
          <a:xfrm>
            <a:off x="4484070" y="3695456"/>
            <a:ext cx="4659930" cy="3068061"/>
            <a:chOff x="2365700" y="3471351"/>
            <a:chExt cx="4659930" cy="3068061"/>
          </a:xfrm>
        </p:grpSpPr>
        <p:pic>
          <p:nvPicPr>
            <p:cNvPr id="9" name="Picture 3">
              <a:extLst>
                <a:ext uri="{FF2B5EF4-FFF2-40B4-BE49-F238E27FC236}">
                  <a16:creationId xmlns:a16="http://schemas.microsoft.com/office/drawing/2014/main" id="{8CFD25BA-B22A-450D-54F2-D280450DE43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637"/>
            <a:stretch/>
          </p:blipFill>
          <p:spPr bwMode="auto">
            <a:xfrm>
              <a:off x="2555274" y="3471351"/>
              <a:ext cx="4470356" cy="306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a:extLst>
                <a:ext uri="{FF2B5EF4-FFF2-40B4-BE49-F238E27FC236}">
                  <a16:creationId xmlns:a16="http://schemas.microsoft.com/office/drawing/2014/main" id="{DC1E1055-34CD-8AEB-EBCA-24A2A43C7133}"/>
                </a:ext>
              </a:extLst>
            </p:cNvPr>
            <p:cNvSpPr/>
            <p:nvPr/>
          </p:nvSpPr>
          <p:spPr>
            <a:xfrm>
              <a:off x="4020694" y="3558901"/>
              <a:ext cx="1010406" cy="779636"/>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13DC563-2D5A-1DDC-4893-C62334CCFA62}"/>
                </a:ext>
              </a:extLst>
            </p:cNvPr>
            <p:cNvSpPr/>
            <p:nvPr/>
          </p:nvSpPr>
          <p:spPr>
            <a:xfrm>
              <a:off x="4525897" y="4338537"/>
              <a:ext cx="1010406" cy="779636"/>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BF629FAF-06AA-2679-75D7-0DD72ED104A0}"/>
                </a:ext>
              </a:extLst>
            </p:cNvPr>
            <p:cNvSpPr/>
            <p:nvPr/>
          </p:nvSpPr>
          <p:spPr>
            <a:xfrm>
              <a:off x="3515491" y="4757042"/>
              <a:ext cx="1010406" cy="779636"/>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A3ADB137-3CA1-9E0B-4916-F4216552073F}"/>
                </a:ext>
              </a:extLst>
            </p:cNvPr>
            <p:cNvSpPr/>
            <p:nvPr/>
          </p:nvSpPr>
          <p:spPr>
            <a:xfrm>
              <a:off x="2365700" y="4734539"/>
              <a:ext cx="1010406" cy="779636"/>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347474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p:txBody>
          <a:bodyPr/>
          <a:lstStyle/>
          <a:p>
            <a:r>
              <a:rPr lang="en-US" dirty="0"/>
              <a:t>Guideline Aminoglycosides</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a:xfrm>
            <a:off x="457199" y="1600200"/>
            <a:ext cx="8686801" cy="5257800"/>
          </a:xfrm>
        </p:spPr>
        <p:txBody>
          <a:bodyPr>
            <a:normAutofit fontScale="70000" lnSpcReduction="20000"/>
          </a:bodyPr>
          <a:lstStyle/>
          <a:p>
            <a:r>
              <a:rPr lang="en-US" dirty="0"/>
              <a:t>NO oral</a:t>
            </a:r>
          </a:p>
          <a:p>
            <a:endParaRPr lang="en-US" dirty="0"/>
          </a:p>
          <a:p>
            <a:r>
              <a:rPr lang="en-US" dirty="0"/>
              <a:t>Intravenous</a:t>
            </a:r>
          </a:p>
          <a:p>
            <a:pPr lvl="1"/>
            <a:r>
              <a:rPr lang="en-US" dirty="0"/>
              <a:t>Amikacin, Gentamicin, Tobramycin</a:t>
            </a:r>
          </a:p>
          <a:p>
            <a:pPr lvl="2"/>
            <a:r>
              <a:rPr lang="en-US" dirty="0"/>
              <a:t>Gram negative coverage only!</a:t>
            </a:r>
          </a:p>
          <a:p>
            <a:pPr lvl="3"/>
            <a:r>
              <a:rPr lang="en-US" dirty="0"/>
              <a:t>Includes Pseudomonas</a:t>
            </a:r>
          </a:p>
          <a:p>
            <a:pPr lvl="2"/>
            <a:r>
              <a:rPr lang="en-US" dirty="0"/>
              <a:t>All require renal dose adjustments</a:t>
            </a:r>
          </a:p>
          <a:p>
            <a:pPr lvl="3"/>
            <a:r>
              <a:rPr lang="en-US" dirty="0"/>
              <a:t>Can cause AKI (usually intrinsic – ATN)</a:t>
            </a:r>
          </a:p>
          <a:p>
            <a:pPr lvl="3"/>
            <a:r>
              <a:rPr lang="en-US" dirty="0"/>
              <a:t>Accumulate w/ impaired clearance </a:t>
            </a:r>
            <a:r>
              <a:rPr lang="en-US" dirty="0">
                <a:sym typeface="Wingdings" panose="05000000000000000000" pitchFamily="2" charset="2"/>
              </a:rPr>
              <a:t> ↑ADRs</a:t>
            </a:r>
            <a:endParaRPr lang="en-US" dirty="0"/>
          </a:p>
          <a:p>
            <a:pPr lvl="2"/>
            <a:r>
              <a:rPr lang="en-US" dirty="0"/>
              <a:t>Amikacin dosing 3x gentamicin, tobramycin</a:t>
            </a:r>
          </a:p>
          <a:p>
            <a:pPr lvl="2"/>
            <a:r>
              <a:rPr lang="en-US" dirty="0"/>
              <a:t>Tobramycin inhaled formulation</a:t>
            </a:r>
          </a:p>
          <a:p>
            <a:pPr lvl="2"/>
            <a:endParaRPr lang="en-US" dirty="0"/>
          </a:p>
          <a:p>
            <a:r>
              <a:rPr lang="en-US" dirty="0"/>
              <a:t>Highlight Adverse Effects</a:t>
            </a:r>
          </a:p>
          <a:p>
            <a:pPr lvl="2"/>
            <a:r>
              <a:rPr lang="en-US" dirty="0"/>
              <a:t>High peak levels (usually not drawn, from too high dose) </a:t>
            </a:r>
          </a:p>
          <a:p>
            <a:pPr lvl="3"/>
            <a:r>
              <a:rPr lang="en-US" dirty="0">
                <a:sym typeface="Wingdings" panose="05000000000000000000" pitchFamily="2" charset="2"/>
              </a:rPr>
              <a:t>Ototoxicity</a:t>
            </a:r>
            <a:endParaRPr lang="en-US" dirty="0"/>
          </a:p>
          <a:p>
            <a:pPr lvl="2"/>
            <a:r>
              <a:rPr lang="en-US" dirty="0"/>
              <a:t>High trough levels (&gt;2mcg/ml, &gt;6mcg/ml for amikacin,</a:t>
            </a:r>
            <a:br>
              <a:rPr lang="en-US" dirty="0"/>
            </a:br>
            <a:r>
              <a:rPr lang="en-US" dirty="0"/>
              <a:t>from too high cumulative dosing)</a:t>
            </a:r>
          </a:p>
          <a:p>
            <a:pPr lvl="3"/>
            <a:r>
              <a:rPr lang="en-US" dirty="0"/>
              <a:t>Nephrotoxicity</a:t>
            </a:r>
          </a:p>
          <a:p>
            <a:pPr lvl="1"/>
            <a:endParaRPr lang="en-US" dirty="0"/>
          </a:p>
          <a:p>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7" name="Picture 2">
            <a:extLst>
              <a:ext uri="{FF2B5EF4-FFF2-40B4-BE49-F238E27FC236}">
                <a16:creationId xmlns:a16="http://schemas.microsoft.com/office/drawing/2014/main" id="{48A25C16-3614-7182-B70C-B451A12936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0675" y="2691765"/>
            <a:ext cx="3197356" cy="2134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2773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FE4DEF1E-07CB-2510-CFB1-B81EE27E5C7E}"/>
              </a:ext>
            </a:extLst>
          </p:cNvPr>
          <p:cNvGrpSpPr/>
          <p:nvPr/>
        </p:nvGrpSpPr>
        <p:grpSpPr>
          <a:xfrm>
            <a:off x="648522" y="1679174"/>
            <a:ext cx="6071107" cy="4446989"/>
            <a:chOff x="1536446" y="2235918"/>
            <a:chExt cx="6071107" cy="4446989"/>
          </a:xfrm>
        </p:grpSpPr>
        <p:pic>
          <p:nvPicPr>
            <p:cNvPr id="8" name="Picture 7">
              <a:extLst>
                <a:ext uri="{FF2B5EF4-FFF2-40B4-BE49-F238E27FC236}">
                  <a16:creationId xmlns:a16="http://schemas.microsoft.com/office/drawing/2014/main" id="{1FE340BE-4DA9-43AF-8B6D-98F26A009D62}"/>
                </a:ext>
              </a:extLst>
            </p:cNvPr>
            <p:cNvPicPr>
              <a:picLocks noChangeAspect="1"/>
            </p:cNvPicPr>
            <p:nvPr/>
          </p:nvPicPr>
          <p:blipFill rotWithShape="1">
            <a:blip r:embed="rId2"/>
            <a:srcRect l="37872" t="15674" r="45426" b="19078"/>
            <a:stretch/>
          </p:blipFill>
          <p:spPr>
            <a:xfrm>
              <a:off x="1536446" y="2235918"/>
              <a:ext cx="6071107" cy="4446989"/>
            </a:xfrm>
            <a:prstGeom prst="rect">
              <a:avLst/>
            </a:prstGeom>
          </p:spPr>
        </p:pic>
        <p:pic>
          <p:nvPicPr>
            <p:cNvPr id="7" name="Picture 6">
              <a:extLst>
                <a:ext uri="{FF2B5EF4-FFF2-40B4-BE49-F238E27FC236}">
                  <a16:creationId xmlns:a16="http://schemas.microsoft.com/office/drawing/2014/main" id="{2BFEDD16-9485-4681-BEC1-60021282BBCE}"/>
                </a:ext>
              </a:extLst>
            </p:cNvPr>
            <p:cNvPicPr>
              <a:picLocks noChangeAspect="1"/>
            </p:cNvPicPr>
            <p:nvPr/>
          </p:nvPicPr>
          <p:blipFill rotWithShape="1">
            <a:blip r:embed="rId3"/>
            <a:srcRect l="39692" t="31844" r="55257" b="47203"/>
            <a:stretch/>
          </p:blipFill>
          <p:spPr>
            <a:xfrm>
              <a:off x="3881344" y="3347499"/>
              <a:ext cx="1322954" cy="1028973"/>
            </a:xfrm>
            <a:prstGeom prst="rect">
              <a:avLst/>
            </a:prstGeom>
          </p:spPr>
        </p:pic>
      </p:grpSp>
      <p:sp>
        <p:nvSpPr>
          <p:cNvPr id="3" name="Title 1">
            <a:extLst>
              <a:ext uri="{FF2B5EF4-FFF2-40B4-BE49-F238E27FC236}">
                <a16:creationId xmlns:a16="http://schemas.microsoft.com/office/drawing/2014/main" id="{2EE2044E-F732-2789-3701-32A309B0B94B}"/>
              </a:ext>
            </a:extLst>
          </p:cNvPr>
          <p:cNvSpPr>
            <a:spLocks noGrp="1"/>
          </p:cNvSpPr>
          <p:nvPr>
            <p:ph type="title"/>
          </p:nvPr>
        </p:nvSpPr>
        <p:spPr>
          <a:xfrm>
            <a:off x="384033" y="200353"/>
            <a:ext cx="8686801" cy="1143000"/>
          </a:xfrm>
        </p:spPr>
        <p:txBody>
          <a:bodyPr>
            <a:normAutofit/>
          </a:bodyPr>
          <a:lstStyle/>
          <a:p>
            <a:r>
              <a:rPr lang="en-US" dirty="0"/>
              <a:t>Glycopeptide Mechanism</a:t>
            </a:r>
          </a:p>
        </p:txBody>
      </p:sp>
      <p:grpSp>
        <p:nvGrpSpPr>
          <p:cNvPr id="9" name="Group 8">
            <a:extLst>
              <a:ext uri="{FF2B5EF4-FFF2-40B4-BE49-F238E27FC236}">
                <a16:creationId xmlns:a16="http://schemas.microsoft.com/office/drawing/2014/main" id="{FBB0CDFF-0BDA-12A1-9F63-1D74FB56A65D}"/>
              </a:ext>
            </a:extLst>
          </p:cNvPr>
          <p:cNvGrpSpPr/>
          <p:nvPr/>
        </p:nvGrpSpPr>
        <p:grpSpPr>
          <a:xfrm>
            <a:off x="7300058" y="1594269"/>
            <a:ext cx="1311766" cy="1580584"/>
            <a:chOff x="8006179" y="1500891"/>
            <a:chExt cx="2193261" cy="2230707"/>
          </a:xfrm>
        </p:grpSpPr>
        <p:pic>
          <p:nvPicPr>
            <p:cNvPr id="7170" name="Picture 2">
              <a:extLst>
                <a:ext uri="{FF2B5EF4-FFF2-40B4-BE49-F238E27FC236}">
                  <a16:creationId xmlns:a16="http://schemas.microsoft.com/office/drawing/2014/main" id="{7EE84A43-9237-4B23-A055-79E5EB985B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8560" y="1620718"/>
              <a:ext cx="2110880" cy="211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11C46E5-9C65-A3DC-5C1A-8F204E18AFEF}"/>
                </a:ext>
              </a:extLst>
            </p:cNvPr>
            <p:cNvSpPr txBox="1"/>
            <p:nvPr/>
          </p:nvSpPr>
          <p:spPr>
            <a:xfrm>
              <a:off x="8006179" y="1500891"/>
              <a:ext cx="1916349" cy="276999"/>
            </a:xfrm>
            <a:prstGeom prst="rect">
              <a:avLst/>
            </a:prstGeom>
            <a:noFill/>
          </p:spPr>
          <p:txBody>
            <a:bodyPr wrap="square" rtlCol="0">
              <a:spAutoFit/>
            </a:bodyPr>
            <a:lstStyle/>
            <a:p>
              <a:r>
                <a:rPr lang="en-US" sz="1200" dirty="0"/>
                <a:t>Vancomycin</a:t>
              </a:r>
            </a:p>
          </p:txBody>
        </p:sp>
      </p:grpSp>
      <p:grpSp>
        <p:nvGrpSpPr>
          <p:cNvPr id="12" name="Group 11">
            <a:extLst>
              <a:ext uri="{FF2B5EF4-FFF2-40B4-BE49-F238E27FC236}">
                <a16:creationId xmlns:a16="http://schemas.microsoft.com/office/drawing/2014/main" id="{F042E289-1985-F257-2722-75474CA39BBB}"/>
              </a:ext>
            </a:extLst>
          </p:cNvPr>
          <p:cNvGrpSpPr/>
          <p:nvPr/>
        </p:nvGrpSpPr>
        <p:grpSpPr>
          <a:xfrm>
            <a:off x="7228116" y="3334798"/>
            <a:ext cx="1689423" cy="1414079"/>
            <a:chOff x="7228116" y="3334798"/>
            <a:chExt cx="1689423" cy="1414079"/>
          </a:xfrm>
        </p:grpSpPr>
        <p:pic>
          <p:nvPicPr>
            <p:cNvPr id="5122" name="Picture 2" descr="undefined">
              <a:extLst>
                <a:ext uri="{FF2B5EF4-FFF2-40B4-BE49-F238E27FC236}">
                  <a16:creationId xmlns:a16="http://schemas.microsoft.com/office/drawing/2014/main" id="{C1ED797B-7E61-DF8E-4832-ED9807B908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8116" y="3605877"/>
              <a:ext cx="1689423" cy="1143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3278AAA-B9CB-2BEB-7B89-B71469B029FB}"/>
                </a:ext>
              </a:extLst>
            </p:cNvPr>
            <p:cNvSpPr txBox="1"/>
            <p:nvPr/>
          </p:nvSpPr>
          <p:spPr>
            <a:xfrm>
              <a:off x="7499753" y="3334798"/>
              <a:ext cx="1146148" cy="276999"/>
            </a:xfrm>
            <a:prstGeom prst="rect">
              <a:avLst/>
            </a:prstGeom>
            <a:noFill/>
          </p:spPr>
          <p:txBody>
            <a:bodyPr wrap="square" rtlCol="0">
              <a:spAutoFit/>
            </a:bodyPr>
            <a:lstStyle/>
            <a:p>
              <a:r>
                <a:rPr lang="en-US" sz="1200" dirty="0"/>
                <a:t>Dalbavancin</a:t>
              </a:r>
            </a:p>
          </p:txBody>
        </p:sp>
      </p:grpSp>
      <p:grpSp>
        <p:nvGrpSpPr>
          <p:cNvPr id="14" name="Group 13">
            <a:extLst>
              <a:ext uri="{FF2B5EF4-FFF2-40B4-BE49-F238E27FC236}">
                <a16:creationId xmlns:a16="http://schemas.microsoft.com/office/drawing/2014/main" id="{9E4B08E3-96AC-8080-E55F-9F2387DEA0DD}"/>
              </a:ext>
            </a:extLst>
          </p:cNvPr>
          <p:cNvGrpSpPr/>
          <p:nvPr/>
        </p:nvGrpSpPr>
        <p:grpSpPr>
          <a:xfrm>
            <a:off x="7300059" y="5104513"/>
            <a:ext cx="1636888" cy="1553054"/>
            <a:chOff x="7300059" y="5104513"/>
            <a:chExt cx="1636888" cy="1553054"/>
          </a:xfrm>
        </p:grpSpPr>
        <p:sp>
          <p:nvSpPr>
            <p:cNvPr id="13" name="TextBox 12">
              <a:extLst>
                <a:ext uri="{FF2B5EF4-FFF2-40B4-BE49-F238E27FC236}">
                  <a16:creationId xmlns:a16="http://schemas.microsoft.com/office/drawing/2014/main" id="{2516DC10-836F-2109-105D-7F7BA8410FF0}"/>
                </a:ext>
              </a:extLst>
            </p:cNvPr>
            <p:cNvSpPr txBox="1"/>
            <p:nvPr/>
          </p:nvSpPr>
          <p:spPr>
            <a:xfrm>
              <a:off x="7702309" y="5104513"/>
              <a:ext cx="1146148" cy="276999"/>
            </a:xfrm>
            <a:prstGeom prst="rect">
              <a:avLst/>
            </a:prstGeom>
            <a:noFill/>
          </p:spPr>
          <p:txBody>
            <a:bodyPr wrap="square" rtlCol="0">
              <a:spAutoFit/>
            </a:bodyPr>
            <a:lstStyle/>
            <a:p>
              <a:r>
                <a:rPr lang="en-US" sz="1200" dirty="0"/>
                <a:t>Oritavancin</a:t>
              </a:r>
            </a:p>
          </p:txBody>
        </p:sp>
        <p:pic>
          <p:nvPicPr>
            <p:cNvPr id="5124" name="Picture 4" descr="undefined">
              <a:extLst>
                <a:ext uri="{FF2B5EF4-FFF2-40B4-BE49-F238E27FC236}">
                  <a16:creationId xmlns:a16="http://schemas.microsoft.com/office/drawing/2014/main" id="{3A9FB792-ACDC-144F-3312-DEE99778FC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0059" y="5243013"/>
              <a:ext cx="1636888" cy="141455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31420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a:xfrm>
            <a:off x="545690" y="269617"/>
            <a:ext cx="8229600" cy="1143000"/>
          </a:xfrm>
        </p:spPr>
        <p:txBody>
          <a:bodyPr/>
          <a:lstStyle/>
          <a:p>
            <a:r>
              <a:rPr lang="en-US" dirty="0"/>
              <a:t>Guideline Glycopeptide</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a:xfrm>
            <a:off x="558284" y="1412617"/>
            <a:ext cx="9584200" cy="5354310"/>
          </a:xfrm>
        </p:spPr>
        <p:txBody>
          <a:bodyPr>
            <a:normAutofit fontScale="70000" lnSpcReduction="20000"/>
          </a:bodyPr>
          <a:lstStyle/>
          <a:p>
            <a:r>
              <a:rPr lang="en-US" dirty="0"/>
              <a:t>Vancomycin (IV/PO)</a:t>
            </a:r>
          </a:p>
          <a:p>
            <a:pPr lvl="1"/>
            <a:r>
              <a:rPr lang="en-US" dirty="0"/>
              <a:t>Gram positive coverage only!</a:t>
            </a:r>
          </a:p>
          <a:p>
            <a:pPr lvl="2"/>
            <a:r>
              <a:rPr lang="en-US" dirty="0"/>
              <a:t>Includes MRSA</a:t>
            </a:r>
          </a:p>
          <a:p>
            <a:pPr lvl="1"/>
            <a:r>
              <a:rPr lang="en-US" dirty="0"/>
              <a:t>Oral only appropriate for </a:t>
            </a:r>
            <a:r>
              <a:rPr lang="en-US" i="1" dirty="0"/>
              <a:t>Clostridium difficile</a:t>
            </a:r>
          </a:p>
          <a:p>
            <a:pPr lvl="2"/>
            <a:endParaRPr lang="en-US" dirty="0"/>
          </a:p>
          <a:p>
            <a:r>
              <a:rPr lang="en-US" dirty="0"/>
              <a:t>Dosing Considerations</a:t>
            </a:r>
          </a:p>
          <a:p>
            <a:pPr lvl="1"/>
            <a:r>
              <a:rPr lang="en-US" dirty="0"/>
              <a:t>Dosed mg/kg basis</a:t>
            </a:r>
          </a:p>
          <a:p>
            <a:pPr lvl="1"/>
            <a:r>
              <a:rPr lang="en-US" dirty="0"/>
              <a:t>Requires renal dose adjustments</a:t>
            </a:r>
          </a:p>
          <a:p>
            <a:pPr lvl="2"/>
            <a:r>
              <a:rPr lang="en-US" dirty="0"/>
              <a:t>Accumulate w/ impaired clearance </a:t>
            </a:r>
            <a:r>
              <a:rPr lang="en-US" dirty="0">
                <a:sym typeface="Wingdings" panose="05000000000000000000" pitchFamily="2" charset="2"/>
              </a:rPr>
              <a:t> ↑ADRs</a:t>
            </a:r>
            <a:endParaRPr lang="en-US" dirty="0"/>
          </a:p>
          <a:p>
            <a:pPr lvl="1"/>
            <a:r>
              <a:rPr lang="en-US" dirty="0"/>
              <a:t>AUC + Trough level monitoring</a:t>
            </a:r>
          </a:p>
          <a:p>
            <a:pPr lvl="2"/>
            <a:r>
              <a:rPr lang="en-US" dirty="0"/>
              <a:t>For therapy safety &amp; efficacy</a:t>
            </a:r>
          </a:p>
          <a:p>
            <a:pPr lvl="1"/>
            <a:endParaRPr lang="en-US" dirty="0"/>
          </a:p>
          <a:p>
            <a:r>
              <a:rPr lang="en-US" dirty="0"/>
              <a:t>Highlight Adverse Effects</a:t>
            </a:r>
          </a:p>
          <a:p>
            <a:pPr lvl="2"/>
            <a:r>
              <a:rPr lang="en-US" dirty="0"/>
              <a:t>AUC &gt; 600, Tr &gt; 20 mcg/ml </a:t>
            </a:r>
            <a:r>
              <a:rPr lang="en-US" dirty="0">
                <a:sym typeface="Wingdings" panose="05000000000000000000" pitchFamily="2" charset="2"/>
              </a:rPr>
              <a:t> AKI (usually ATN) </a:t>
            </a:r>
            <a:endParaRPr lang="en-US" dirty="0"/>
          </a:p>
          <a:p>
            <a:pPr lvl="2"/>
            <a:r>
              <a:rPr lang="en-US" dirty="0"/>
              <a:t>Hypersensitivity = Infusion Reaction (“Red Man Syndrome”)</a:t>
            </a:r>
          </a:p>
          <a:p>
            <a:pPr lvl="3"/>
            <a:r>
              <a:rPr lang="en-US" dirty="0"/>
              <a:t>Can be managed/prevented!</a:t>
            </a:r>
          </a:p>
          <a:p>
            <a:pPr lvl="4"/>
            <a:r>
              <a:rPr lang="en-US" dirty="0"/>
              <a:t>Slow infusion rate</a:t>
            </a:r>
          </a:p>
          <a:p>
            <a:pPr lvl="4"/>
            <a:r>
              <a:rPr lang="en-US" dirty="0"/>
              <a:t>Medicate (antihistamine, steroid)</a:t>
            </a:r>
          </a:p>
          <a:p>
            <a:pPr lvl="4"/>
            <a:endParaRPr lang="en-US" dirty="0"/>
          </a:p>
          <a:p>
            <a:endParaRPr lang="en-US" dirty="0"/>
          </a:p>
          <a:p>
            <a:endParaRPr lang="en-US" dirty="0"/>
          </a:p>
          <a:p>
            <a:endParaRPr lang="en-US" dirty="0"/>
          </a:p>
          <a:p>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7553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1026" name="Picture 2">
            <a:extLst>
              <a:ext uri="{FF2B5EF4-FFF2-40B4-BE49-F238E27FC236}">
                <a16:creationId xmlns:a16="http://schemas.microsoft.com/office/drawing/2014/main" id="{9CB2B5AF-CB9A-4ABD-B0F3-A990959B30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864" y="1972640"/>
            <a:ext cx="5276272" cy="3748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144F544-07A4-0E75-27FA-6B80EE41EDB7}"/>
              </a:ext>
            </a:extLst>
          </p:cNvPr>
          <p:cNvSpPr>
            <a:spLocks noGrp="1"/>
          </p:cNvSpPr>
          <p:nvPr>
            <p:ph type="title"/>
          </p:nvPr>
        </p:nvSpPr>
        <p:spPr>
          <a:xfrm>
            <a:off x="384033" y="200353"/>
            <a:ext cx="8686801" cy="1143000"/>
          </a:xfrm>
        </p:spPr>
        <p:txBody>
          <a:bodyPr>
            <a:normAutofit/>
          </a:bodyPr>
          <a:lstStyle/>
          <a:p>
            <a:r>
              <a:rPr lang="en-US" dirty="0"/>
              <a:t>Oxazolidinone Mechanism</a:t>
            </a:r>
          </a:p>
        </p:txBody>
      </p:sp>
      <p:sp>
        <p:nvSpPr>
          <p:cNvPr id="7" name="Rectangle 6">
            <a:extLst>
              <a:ext uri="{FF2B5EF4-FFF2-40B4-BE49-F238E27FC236}">
                <a16:creationId xmlns:a16="http://schemas.microsoft.com/office/drawing/2014/main" id="{FBC8DA16-4971-4926-52A0-DE6CC9D01478}"/>
              </a:ext>
            </a:extLst>
          </p:cNvPr>
          <p:cNvSpPr/>
          <p:nvPr/>
        </p:nvSpPr>
        <p:spPr>
          <a:xfrm>
            <a:off x="2177332" y="4968561"/>
            <a:ext cx="978310" cy="254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9DB0274-669F-9412-9F2C-7D3E57D473F0}"/>
              </a:ext>
            </a:extLst>
          </p:cNvPr>
          <p:cNvSpPr txBox="1"/>
          <p:nvPr/>
        </p:nvSpPr>
        <p:spPr>
          <a:xfrm>
            <a:off x="2177332" y="4645395"/>
            <a:ext cx="1066800" cy="646331"/>
          </a:xfrm>
          <a:prstGeom prst="rect">
            <a:avLst/>
          </a:prstGeom>
          <a:noFill/>
        </p:spPr>
        <p:txBody>
          <a:bodyPr wrap="square" rtlCol="0">
            <a:spAutoFit/>
          </a:bodyPr>
          <a:lstStyle/>
          <a:p>
            <a:r>
              <a:rPr lang="en-US" dirty="0">
                <a:solidFill>
                  <a:srgbClr val="C00000"/>
                </a:solidFill>
              </a:rPr>
              <a:t>Linezolid</a:t>
            </a:r>
          </a:p>
          <a:p>
            <a:r>
              <a:rPr lang="en-US" dirty="0">
                <a:solidFill>
                  <a:srgbClr val="C00000"/>
                </a:solidFill>
              </a:rPr>
              <a:t>Tedizolid</a:t>
            </a:r>
          </a:p>
        </p:txBody>
      </p:sp>
    </p:spTree>
    <p:extLst>
      <p:ext uri="{BB962C8B-B14F-4D97-AF65-F5344CB8AC3E}">
        <p14:creationId xmlns:p14="http://schemas.microsoft.com/office/powerpoint/2010/main" val="2260471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a:xfrm>
            <a:off x="545690" y="269617"/>
            <a:ext cx="8229600" cy="1143000"/>
          </a:xfrm>
        </p:spPr>
        <p:txBody>
          <a:bodyPr/>
          <a:lstStyle/>
          <a:p>
            <a:r>
              <a:rPr lang="en-US" dirty="0"/>
              <a:t>Guideline Oxazolidinone</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a:xfrm>
            <a:off x="578603" y="1580726"/>
            <a:ext cx="8229599" cy="4845943"/>
          </a:xfrm>
        </p:spPr>
        <p:txBody>
          <a:bodyPr>
            <a:normAutofit fontScale="85000" lnSpcReduction="10000"/>
          </a:bodyPr>
          <a:lstStyle/>
          <a:p>
            <a:r>
              <a:rPr lang="en-US" dirty="0"/>
              <a:t>Linezolid (IV/PO)</a:t>
            </a:r>
          </a:p>
          <a:p>
            <a:pPr lvl="1"/>
            <a:r>
              <a:rPr lang="en-US" dirty="0"/>
              <a:t>Gram positive coverage only!</a:t>
            </a:r>
          </a:p>
          <a:p>
            <a:pPr lvl="2"/>
            <a:r>
              <a:rPr lang="en-US" dirty="0"/>
              <a:t>Includes MRSA and VRE</a:t>
            </a:r>
          </a:p>
          <a:p>
            <a:pPr lvl="3"/>
            <a:r>
              <a:rPr lang="en-US" dirty="0"/>
              <a:t>Only oral option that robustly covers most strains of MRSA (vs CA-MRSA)</a:t>
            </a:r>
          </a:p>
          <a:p>
            <a:pPr lvl="1"/>
            <a:r>
              <a:rPr lang="en-US" dirty="0"/>
              <a:t>Bioavailability ~100% (dosing 1:1)</a:t>
            </a:r>
          </a:p>
          <a:p>
            <a:pPr lvl="2"/>
            <a:endParaRPr lang="en-US" dirty="0"/>
          </a:p>
          <a:p>
            <a:r>
              <a:rPr lang="en-US" dirty="0"/>
              <a:t>Highlight Adverse Effects</a:t>
            </a:r>
          </a:p>
          <a:p>
            <a:pPr lvl="2"/>
            <a:r>
              <a:rPr lang="en-US" dirty="0"/>
              <a:t>Usually rare – most ADRs associated with therapy &gt; 14 days</a:t>
            </a:r>
          </a:p>
          <a:p>
            <a:pPr lvl="3"/>
            <a:r>
              <a:rPr lang="en-US" dirty="0"/>
              <a:t>Myelosuppression, Neurotoxicity</a:t>
            </a:r>
          </a:p>
          <a:p>
            <a:pPr lvl="2"/>
            <a:r>
              <a:rPr lang="en-US" dirty="0"/>
              <a:t>Serotonin syndrome</a:t>
            </a:r>
          </a:p>
          <a:p>
            <a:pPr lvl="3"/>
            <a:r>
              <a:rPr lang="en-US" dirty="0"/>
              <a:t>Exercise caution when co-prescribed with agents that increase serotonin (mostly mental health meds) </a:t>
            </a:r>
          </a:p>
          <a:p>
            <a:pPr lvl="4"/>
            <a:r>
              <a:rPr lang="en-US" dirty="0"/>
              <a:t>Contraindicated if received MAOI (a specific antidepressant class) within 14 days</a:t>
            </a:r>
          </a:p>
          <a:p>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53395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2052" name="Picture 4">
            <a:extLst>
              <a:ext uri="{FF2B5EF4-FFF2-40B4-BE49-F238E27FC236}">
                <a16:creationId xmlns:a16="http://schemas.microsoft.com/office/drawing/2014/main" id="{3AB8154A-C919-4133-BEFA-1A41AC9579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9960" y="4121763"/>
            <a:ext cx="4704079" cy="273623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a:extLst>
              <a:ext uri="{FF2B5EF4-FFF2-40B4-BE49-F238E27FC236}">
                <a16:creationId xmlns:a16="http://schemas.microsoft.com/office/drawing/2014/main" id="{BAC542DC-11B2-4FA6-A0BF-48EAA4DBCA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0097" y="1544743"/>
            <a:ext cx="5033942" cy="238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92DE26D-8F09-1737-D55A-832E6815B133}"/>
              </a:ext>
            </a:extLst>
          </p:cNvPr>
          <p:cNvSpPr>
            <a:spLocks noGrp="1"/>
          </p:cNvSpPr>
          <p:nvPr>
            <p:ph type="title"/>
          </p:nvPr>
        </p:nvSpPr>
        <p:spPr>
          <a:xfrm>
            <a:off x="545690" y="269617"/>
            <a:ext cx="8229600" cy="1143000"/>
          </a:xfrm>
        </p:spPr>
        <p:txBody>
          <a:bodyPr/>
          <a:lstStyle/>
          <a:p>
            <a:r>
              <a:rPr lang="en-US" dirty="0"/>
              <a:t>Where’s daptomycin?</a:t>
            </a:r>
          </a:p>
        </p:txBody>
      </p:sp>
    </p:spTree>
    <p:extLst>
      <p:ext uri="{BB962C8B-B14F-4D97-AF65-F5344CB8AC3E}">
        <p14:creationId xmlns:p14="http://schemas.microsoft.com/office/powerpoint/2010/main" val="13489503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a:xfrm>
            <a:off x="457200" y="274638"/>
            <a:ext cx="8229600" cy="1143000"/>
          </a:xfrm>
        </p:spPr>
        <p:txBody>
          <a:bodyPr>
            <a:normAutofit/>
          </a:bodyPr>
          <a:lstStyle/>
          <a:p>
            <a:r>
              <a:rPr lang="en-US" dirty="0"/>
              <a:t>Aspiration Pneumonia</a:t>
            </a:r>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13" name="Content Placeholder 2">
            <a:extLst>
              <a:ext uri="{FF2B5EF4-FFF2-40B4-BE49-F238E27FC236}">
                <a16:creationId xmlns:a16="http://schemas.microsoft.com/office/drawing/2014/main" id="{C8C73544-40E5-44EB-A62E-65AA6C900644}"/>
              </a:ext>
            </a:extLst>
          </p:cNvPr>
          <p:cNvSpPr>
            <a:spLocks noGrp="1"/>
          </p:cNvSpPr>
          <p:nvPr>
            <p:ph idx="1"/>
          </p:nvPr>
        </p:nvSpPr>
        <p:spPr>
          <a:xfrm>
            <a:off x="384033" y="1600200"/>
            <a:ext cx="8900155" cy="4525963"/>
          </a:xfrm>
        </p:spPr>
        <p:txBody>
          <a:bodyPr>
            <a:normAutofit fontScale="77500" lnSpcReduction="20000"/>
          </a:bodyPr>
          <a:lstStyle/>
          <a:p>
            <a:r>
              <a:rPr lang="en-US" dirty="0"/>
              <a:t>Inhalation of GI contents</a:t>
            </a:r>
          </a:p>
          <a:p>
            <a:pPr lvl="1"/>
            <a:r>
              <a:rPr lang="en-US" dirty="0"/>
              <a:t>Alcoholism, dysphagia, reflux</a:t>
            </a:r>
          </a:p>
          <a:p>
            <a:pPr lvl="1"/>
            <a:r>
              <a:rPr lang="en-US" dirty="0"/>
              <a:t>Anterograde (oropharyngeal contents)</a:t>
            </a:r>
          </a:p>
          <a:p>
            <a:pPr lvl="2"/>
            <a:r>
              <a:rPr lang="en-US" dirty="0"/>
              <a:t>Less common</a:t>
            </a:r>
          </a:p>
          <a:p>
            <a:pPr lvl="2"/>
            <a:r>
              <a:rPr lang="en-US" dirty="0"/>
              <a:t>Gram + &gt; anaerobic &gt; gram – coverage</a:t>
            </a:r>
          </a:p>
          <a:p>
            <a:pPr lvl="1"/>
            <a:r>
              <a:rPr lang="en-US" dirty="0"/>
              <a:t>Retrograde (gastroesophageal contents)</a:t>
            </a:r>
          </a:p>
          <a:p>
            <a:pPr lvl="2"/>
            <a:r>
              <a:rPr lang="en-US" dirty="0"/>
              <a:t>More common</a:t>
            </a:r>
          </a:p>
          <a:p>
            <a:pPr lvl="2"/>
            <a:r>
              <a:rPr lang="en-US" dirty="0"/>
              <a:t>Anaerobic and gram – coverage</a:t>
            </a:r>
          </a:p>
          <a:p>
            <a:pPr lvl="1"/>
            <a:r>
              <a:rPr lang="en-US" dirty="0"/>
              <a:t>Pneumonitis &gt;&gt;&gt; Aspiration PNA</a:t>
            </a:r>
          </a:p>
          <a:p>
            <a:pPr lvl="2"/>
            <a:endParaRPr lang="en-US" dirty="0"/>
          </a:p>
          <a:p>
            <a:r>
              <a:rPr lang="en-US" dirty="0"/>
              <a:t>Highlight Anaerobic Coverage</a:t>
            </a:r>
          </a:p>
          <a:p>
            <a:pPr lvl="1"/>
            <a:r>
              <a:rPr lang="en-US" dirty="0"/>
              <a:t>Not empirically required per IDSA Guidelines</a:t>
            </a:r>
          </a:p>
          <a:p>
            <a:pPr lvl="1"/>
            <a:r>
              <a:rPr lang="el-GR" dirty="0"/>
              <a:t>β</a:t>
            </a:r>
            <a:r>
              <a:rPr lang="en-US" dirty="0"/>
              <a:t>-lactam #s, Carbapenems, Moxifloxacin, Clindamycin, Metronidazole </a:t>
            </a:r>
          </a:p>
        </p:txBody>
      </p:sp>
    </p:spTree>
    <p:extLst>
      <p:ext uri="{BB962C8B-B14F-4D97-AF65-F5344CB8AC3E}">
        <p14:creationId xmlns:p14="http://schemas.microsoft.com/office/powerpoint/2010/main" val="3931491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8" name="Picture 7" descr="Antimicrobial Drugs: Protein Synthesis Inhibitory Drugs Flashcards | Quizlet">
            <a:extLst>
              <a:ext uri="{FF2B5EF4-FFF2-40B4-BE49-F238E27FC236}">
                <a16:creationId xmlns:a16="http://schemas.microsoft.com/office/drawing/2014/main" id="{3C18D921-D4B3-409A-A34E-1A58F85222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404" t="9624" r="1466" b="26379"/>
          <a:stretch/>
        </p:blipFill>
        <p:spPr bwMode="auto">
          <a:xfrm>
            <a:off x="3156484" y="798016"/>
            <a:ext cx="5661493" cy="54501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4B301F2-B0E5-A158-58CE-E43288D320F4}"/>
              </a:ext>
            </a:extLst>
          </p:cNvPr>
          <p:cNvSpPr txBox="1"/>
          <p:nvPr/>
        </p:nvSpPr>
        <p:spPr>
          <a:xfrm>
            <a:off x="1634484" y="3338402"/>
            <a:ext cx="2015613" cy="369332"/>
          </a:xfrm>
          <a:prstGeom prst="rect">
            <a:avLst/>
          </a:prstGeom>
          <a:noFill/>
        </p:spPr>
        <p:txBody>
          <a:bodyPr wrap="square" rtlCol="0">
            <a:spAutoFit/>
          </a:bodyPr>
          <a:lstStyle/>
          <a:p>
            <a:r>
              <a:rPr lang="en-US" dirty="0"/>
              <a:t>C = Clindamycin</a:t>
            </a:r>
          </a:p>
        </p:txBody>
      </p:sp>
      <p:sp>
        <p:nvSpPr>
          <p:cNvPr id="3" name="Title 1">
            <a:extLst>
              <a:ext uri="{FF2B5EF4-FFF2-40B4-BE49-F238E27FC236}">
                <a16:creationId xmlns:a16="http://schemas.microsoft.com/office/drawing/2014/main" id="{9A9AB6D6-4445-6C33-461E-36AC8529C099}"/>
              </a:ext>
            </a:extLst>
          </p:cNvPr>
          <p:cNvSpPr>
            <a:spLocks noGrp="1"/>
          </p:cNvSpPr>
          <p:nvPr>
            <p:ph type="title"/>
          </p:nvPr>
        </p:nvSpPr>
        <p:spPr>
          <a:xfrm>
            <a:off x="351230" y="247712"/>
            <a:ext cx="8686801" cy="1143000"/>
          </a:xfrm>
        </p:spPr>
        <p:txBody>
          <a:bodyPr>
            <a:normAutofit/>
          </a:bodyPr>
          <a:lstStyle/>
          <a:p>
            <a:r>
              <a:rPr lang="en-US" dirty="0"/>
              <a:t>Clindamycin Mechanism</a:t>
            </a:r>
          </a:p>
        </p:txBody>
      </p:sp>
      <p:sp>
        <p:nvSpPr>
          <p:cNvPr id="7" name="Isosceles Triangle 6">
            <a:extLst>
              <a:ext uri="{FF2B5EF4-FFF2-40B4-BE49-F238E27FC236}">
                <a16:creationId xmlns:a16="http://schemas.microsoft.com/office/drawing/2014/main" id="{0078CC20-D3FD-C1BA-41B8-5CBD181C0ED7}"/>
              </a:ext>
            </a:extLst>
          </p:cNvPr>
          <p:cNvSpPr/>
          <p:nvPr/>
        </p:nvSpPr>
        <p:spPr>
          <a:xfrm>
            <a:off x="1160317" y="3324728"/>
            <a:ext cx="464274" cy="329792"/>
          </a:xfrm>
          <a:prstGeom prst="triangle">
            <a:avLst>
              <a:gd name="adj" fmla="val 45623"/>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472417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nvGrpSpPr>
          <p:cNvPr id="8" name="Group 7">
            <a:extLst>
              <a:ext uri="{FF2B5EF4-FFF2-40B4-BE49-F238E27FC236}">
                <a16:creationId xmlns:a16="http://schemas.microsoft.com/office/drawing/2014/main" id="{0B6C9EF5-C4B8-F211-6A71-F2DF627602CE}"/>
              </a:ext>
            </a:extLst>
          </p:cNvPr>
          <p:cNvGrpSpPr/>
          <p:nvPr/>
        </p:nvGrpSpPr>
        <p:grpSpPr>
          <a:xfrm>
            <a:off x="2278118" y="1572365"/>
            <a:ext cx="4587764" cy="4874307"/>
            <a:chOff x="2394851" y="1783260"/>
            <a:chExt cx="4587764" cy="4874307"/>
          </a:xfrm>
        </p:grpSpPr>
        <p:pic>
          <p:nvPicPr>
            <p:cNvPr id="7" name="Picture 8" descr="Chromosomal Resistance to Metronidazole in Clostridioides difficile can be  Mediated By Epistasis Between Iron Homeostasis and Oxidoreductases | bioRxiv">
              <a:extLst>
                <a:ext uri="{FF2B5EF4-FFF2-40B4-BE49-F238E27FC236}">
                  <a16:creationId xmlns:a16="http://schemas.microsoft.com/office/drawing/2014/main" id="{6EF477B9-2A45-4A5B-A222-6230EEB7A2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51" r="50920"/>
            <a:stretch/>
          </p:blipFill>
          <p:spPr bwMode="auto">
            <a:xfrm>
              <a:off x="2394851" y="2038497"/>
              <a:ext cx="4587764" cy="461907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A16BBFA-5755-8220-2C85-BC2B05B69DAD}"/>
                </a:ext>
              </a:extLst>
            </p:cNvPr>
            <p:cNvSpPr txBox="1"/>
            <p:nvPr/>
          </p:nvSpPr>
          <p:spPr>
            <a:xfrm>
              <a:off x="5034173" y="1783260"/>
              <a:ext cx="1595336" cy="338554"/>
            </a:xfrm>
            <a:prstGeom prst="rect">
              <a:avLst/>
            </a:prstGeom>
            <a:noFill/>
          </p:spPr>
          <p:txBody>
            <a:bodyPr wrap="square" rtlCol="0">
              <a:spAutoFit/>
            </a:bodyPr>
            <a:lstStyle/>
            <a:p>
              <a:r>
                <a:rPr lang="en-US" sz="1600" dirty="0">
                  <a:solidFill>
                    <a:srgbClr val="FBCA9F"/>
                  </a:solidFill>
                </a:rPr>
                <a:t>Metronidazole</a:t>
              </a:r>
            </a:p>
          </p:txBody>
        </p:sp>
      </p:grpSp>
      <p:sp>
        <p:nvSpPr>
          <p:cNvPr id="3" name="Title 1">
            <a:extLst>
              <a:ext uri="{FF2B5EF4-FFF2-40B4-BE49-F238E27FC236}">
                <a16:creationId xmlns:a16="http://schemas.microsoft.com/office/drawing/2014/main" id="{C2221A03-DCA2-9BB0-96DE-222EC27ACC60}"/>
              </a:ext>
            </a:extLst>
          </p:cNvPr>
          <p:cNvSpPr>
            <a:spLocks noGrp="1"/>
          </p:cNvSpPr>
          <p:nvPr>
            <p:ph type="title"/>
          </p:nvPr>
        </p:nvSpPr>
        <p:spPr>
          <a:xfrm>
            <a:off x="351230" y="247712"/>
            <a:ext cx="8686801" cy="1143000"/>
          </a:xfrm>
        </p:spPr>
        <p:txBody>
          <a:bodyPr>
            <a:normAutofit/>
          </a:bodyPr>
          <a:lstStyle/>
          <a:p>
            <a:r>
              <a:rPr lang="en-US" dirty="0"/>
              <a:t>Metronidazole Mechanism</a:t>
            </a:r>
          </a:p>
        </p:txBody>
      </p:sp>
    </p:spTree>
    <p:extLst>
      <p:ext uri="{BB962C8B-B14F-4D97-AF65-F5344CB8AC3E}">
        <p14:creationId xmlns:p14="http://schemas.microsoft.com/office/powerpoint/2010/main" val="2808205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a:xfrm>
            <a:off x="-1327831" y="467968"/>
            <a:ext cx="8229600" cy="1143000"/>
          </a:xfrm>
        </p:spPr>
        <p:txBody>
          <a:bodyPr/>
          <a:lstStyle/>
          <a:p>
            <a:r>
              <a:rPr lang="en-US" dirty="0"/>
              <a:t>Types of Pneumonia</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p:txBody>
          <a:bodyPr>
            <a:normAutofit/>
          </a:bodyPr>
          <a:lstStyle/>
          <a:p>
            <a:r>
              <a:rPr lang="en-US" dirty="0"/>
              <a:t>Community Acquired</a:t>
            </a:r>
          </a:p>
          <a:p>
            <a:pPr marL="0" indent="0">
              <a:buNone/>
            </a:pPr>
            <a:endParaRPr lang="en-US" sz="1100" dirty="0"/>
          </a:p>
          <a:p>
            <a:r>
              <a:rPr lang="en-US" dirty="0"/>
              <a:t>Hospital Acquired</a:t>
            </a:r>
          </a:p>
          <a:p>
            <a:pPr lvl="1"/>
            <a:r>
              <a:rPr lang="en-US" dirty="0"/>
              <a:t>Ventilator Associated</a:t>
            </a:r>
          </a:p>
          <a:p>
            <a:pPr lvl="1"/>
            <a:endParaRPr lang="en-US" sz="1100" dirty="0"/>
          </a:p>
          <a:p>
            <a:r>
              <a:rPr lang="en-US" dirty="0"/>
              <a:t>Aspiration </a:t>
            </a:r>
          </a:p>
          <a:p>
            <a:pPr lvl="1"/>
            <a:endParaRPr lang="en-US" sz="1100" dirty="0"/>
          </a:p>
          <a:p>
            <a:r>
              <a:rPr lang="en-US" dirty="0"/>
              <a:t>Viral</a:t>
            </a:r>
          </a:p>
          <a:p>
            <a:endParaRPr lang="en-US" sz="1100" dirty="0"/>
          </a:p>
          <a:p>
            <a:r>
              <a:rPr lang="en-US" dirty="0"/>
              <a:t>Fungal</a:t>
            </a:r>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C25EC047-7B1F-3470-22D4-D42AFDA6CD15}"/>
              </a:ext>
            </a:extLst>
          </p:cNvPr>
          <p:cNvPicPr>
            <a:picLocks noChangeAspect="1"/>
          </p:cNvPicPr>
          <p:nvPr/>
        </p:nvPicPr>
        <p:blipFill>
          <a:blip r:embed="rId3"/>
          <a:stretch>
            <a:fillRect/>
          </a:stretch>
        </p:blipFill>
        <p:spPr>
          <a:xfrm>
            <a:off x="5431579" y="50488"/>
            <a:ext cx="3668293" cy="6756712"/>
          </a:xfrm>
          <a:prstGeom prst="rect">
            <a:avLst/>
          </a:prstGeom>
        </p:spPr>
      </p:pic>
    </p:spTree>
    <p:extLst>
      <p:ext uri="{BB962C8B-B14F-4D97-AF65-F5344CB8AC3E}">
        <p14:creationId xmlns:p14="http://schemas.microsoft.com/office/powerpoint/2010/main" val="7165514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a:xfrm>
            <a:off x="545690" y="269617"/>
            <a:ext cx="8229600" cy="1143000"/>
          </a:xfrm>
        </p:spPr>
        <p:txBody>
          <a:bodyPr/>
          <a:lstStyle/>
          <a:p>
            <a:r>
              <a:rPr lang="en-US" dirty="0"/>
              <a:t>Miscellaneous Antimicrobials</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a:xfrm>
            <a:off x="558284" y="1412617"/>
            <a:ext cx="9584200" cy="5354310"/>
          </a:xfrm>
        </p:spPr>
        <p:txBody>
          <a:bodyPr>
            <a:normAutofit fontScale="70000" lnSpcReduction="20000"/>
          </a:bodyPr>
          <a:lstStyle/>
          <a:p>
            <a:r>
              <a:rPr lang="en-US" dirty="0"/>
              <a:t>Metronidazole (IV, PO)</a:t>
            </a:r>
          </a:p>
          <a:p>
            <a:pPr lvl="1"/>
            <a:r>
              <a:rPr lang="en-US" dirty="0"/>
              <a:t>Anaerobic coverage only! </a:t>
            </a:r>
          </a:p>
          <a:p>
            <a:pPr lvl="1"/>
            <a:r>
              <a:rPr lang="en-US" dirty="0"/>
              <a:t>Dosing Considerations</a:t>
            </a:r>
          </a:p>
          <a:p>
            <a:pPr lvl="2"/>
            <a:r>
              <a:rPr lang="en-US" dirty="0"/>
              <a:t>Oral bioavailability ~100%</a:t>
            </a:r>
          </a:p>
          <a:p>
            <a:pPr lvl="2"/>
            <a:r>
              <a:rPr lang="en-US" dirty="0"/>
              <a:t>Dosed TID to QID</a:t>
            </a:r>
          </a:p>
          <a:p>
            <a:pPr lvl="2"/>
            <a:r>
              <a:rPr lang="en-US" dirty="0"/>
              <a:t>Lots of drug interactions – kinetic inhibitor (usually </a:t>
            </a:r>
            <a:r>
              <a:rPr lang="en-US" dirty="0">
                <a:sym typeface="Wingdings" panose="05000000000000000000" pitchFamily="2" charset="2"/>
              </a:rPr>
              <a:t> higher exposure)</a:t>
            </a:r>
          </a:p>
          <a:p>
            <a:pPr lvl="1"/>
            <a:r>
              <a:rPr lang="en-US" dirty="0"/>
              <a:t>Highlight Adverse Effects</a:t>
            </a:r>
          </a:p>
          <a:p>
            <a:pPr lvl="2"/>
            <a:r>
              <a:rPr lang="en-US" dirty="0"/>
              <a:t>Headache, N/V/D (</a:t>
            </a:r>
            <a:r>
              <a:rPr lang="en-US" dirty="0" err="1"/>
              <a:t>esp</a:t>
            </a:r>
            <a:r>
              <a:rPr lang="en-US" dirty="0"/>
              <a:t> with alcohol intake), metallic taste </a:t>
            </a:r>
          </a:p>
          <a:p>
            <a:pPr lvl="2"/>
            <a:endParaRPr lang="en-US" dirty="0">
              <a:sym typeface="Wingdings" panose="05000000000000000000" pitchFamily="2" charset="2"/>
            </a:endParaRPr>
          </a:p>
          <a:p>
            <a:r>
              <a:rPr lang="en-US" dirty="0">
                <a:sym typeface="Wingdings" panose="05000000000000000000" pitchFamily="2" charset="2"/>
              </a:rPr>
              <a:t>Clindamycin (IV, PO)</a:t>
            </a:r>
          </a:p>
          <a:p>
            <a:pPr lvl="1"/>
            <a:r>
              <a:rPr lang="en-US" dirty="0"/>
              <a:t>Gram positive and anaerobic coverage only!</a:t>
            </a:r>
          </a:p>
          <a:p>
            <a:pPr lvl="1"/>
            <a:r>
              <a:rPr lang="en-US" dirty="0"/>
              <a:t>Dosing Considerations</a:t>
            </a:r>
          </a:p>
          <a:p>
            <a:pPr lvl="2"/>
            <a:r>
              <a:rPr lang="en-US" dirty="0"/>
              <a:t>Oral bioavailability ~ 90%</a:t>
            </a:r>
          </a:p>
          <a:p>
            <a:pPr lvl="3"/>
            <a:r>
              <a:rPr lang="en-US" dirty="0"/>
              <a:t>Caution using for internal infections below diaphragm and</a:t>
            </a:r>
            <a:br>
              <a:rPr lang="en-US" dirty="0"/>
            </a:br>
            <a:r>
              <a:rPr lang="en-US" dirty="0"/>
              <a:t> CNS infections (poor penetration/coverage)</a:t>
            </a:r>
          </a:p>
          <a:p>
            <a:pPr lvl="2"/>
            <a:r>
              <a:rPr lang="en-US" dirty="0"/>
              <a:t>Dosed TID to QID</a:t>
            </a:r>
          </a:p>
          <a:p>
            <a:pPr lvl="1"/>
            <a:r>
              <a:rPr lang="en-US" dirty="0"/>
              <a:t>Highlight Adverse Effects</a:t>
            </a:r>
          </a:p>
          <a:p>
            <a:pPr lvl="2"/>
            <a:r>
              <a:rPr lang="en-US" i="1" dirty="0"/>
              <a:t>C. difficile</a:t>
            </a:r>
            <a:r>
              <a:rPr lang="en-US" dirty="0"/>
              <a:t> colitis, N/V/D, metallic taste</a:t>
            </a:r>
          </a:p>
          <a:p>
            <a:endParaRPr lang="en-US" dirty="0"/>
          </a:p>
          <a:p>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4020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p:txBody>
          <a:bodyPr/>
          <a:lstStyle/>
          <a:p>
            <a:r>
              <a:rPr lang="en-US" dirty="0"/>
              <a:t>Viral Pneumonia</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a:xfrm>
            <a:off x="457199" y="1600199"/>
            <a:ext cx="8580829" cy="4826469"/>
          </a:xfrm>
        </p:spPr>
        <p:txBody>
          <a:bodyPr>
            <a:normAutofit/>
          </a:bodyPr>
          <a:lstStyle/>
          <a:p>
            <a:r>
              <a:rPr lang="en-US" dirty="0"/>
              <a:t>Pearls</a:t>
            </a:r>
          </a:p>
          <a:p>
            <a:pPr lvl="1"/>
            <a:r>
              <a:rPr lang="en-US" dirty="0"/>
              <a:t>Usually diagnosed on rapid antigen screen/respiratory panel (ex. </a:t>
            </a:r>
            <a:r>
              <a:rPr lang="en-US" dirty="0" err="1"/>
              <a:t>Biofire</a:t>
            </a:r>
            <a:r>
              <a:rPr lang="en-US" dirty="0"/>
              <a:t>) </a:t>
            </a:r>
          </a:p>
          <a:p>
            <a:pPr lvl="1"/>
            <a:r>
              <a:rPr lang="en-US" dirty="0"/>
              <a:t>Seasonal incidence/patterns</a:t>
            </a:r>
          </a:p>
          <a:p>
            <a:pPr lvl="1"/>
            <a:endParaRPr lang="en-US" dirty="0"/>
          </a:p>
          <a:p>
            <a:r>
              <a:rPr lang="en-US" dirty="0"/>
              <a:t>Treatment</a:t>
            </a:r>
          </a:p>
          <a:p>
            <a:pPr lvl="1"/>
            <a:r>
              <a:rPr lang="en-US" dirty="0"/>
              <a:t>Mostly supportive care</a:t>
            </a:r>
          </a:p>
          <a:p>
            <a:pPr lvl="1"/>
            <a:r>
              <a:rPr lang="en-US" dirty="0"/>
              <a:t>Antivirals rarely used</a:t>
            </a:r>
          </a:p>
          <a:p>
            <a:pPr lvl="2"/>
            <a:r>
              <a:rPr lang="en-US" dirty="0"/>
              <a:t>Major exceptions = COVID, Influenza</a:t>
            </a:r>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93397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tem 2374 - For Investigational Use Only Labels">
            <a:extLst>
              <a:ext uri="{FF2B5EF4-FFF2-40B4-BE49-F238E27FC236}">
                <a16:creationId xmlns:a16="http://schemas.microsoft.com/office/drawing/2014/main" id="{5DB30FE1-50C1-4319-8944-6941C04FD5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0200" y="2431763"/>
            <a:ext cx="2350179" cy="9108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a:xfrm>
            <a:off x="618857" y="136180"/>
            <a:ext cx="8229600" cy="1143000"/>
          </a:xfrm>
        </p:spPr>
        <p:txBody>
          <a:bodyPr/>
          <a:lstStyle/>
          <a:p>
            <a:r>
              <a:rPr lang="en-US" dirty="0"/>
              <a:t>COVID PNA</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a:xfrm>
            <a:off x="457199" y="1442885"/>
            <a:ext cx="8788399" cy="4879257"/>
          </a:xfrm>
        </p:spPr>
        <p:txBody>
          <a:bodyPr>
            <a:normAutofit fontScale="92500" lnSpcReduction="20000"/>
          </a:bodyPr>
          <a:lstStyle/>
          <a:p>
            <a:r>
              <a:rPr lang="en-US" i="1" dirty="0"/>
              <a:t>SARS-Coronavirus</a:t>
            </a:r>
          </a:p>
          <a:p>
            <a:pPr lvl="1"/>
            <a:r>
              <a:rPr lang="en-US" dirty="0"/>
              <a:t>Prevention</a:t>
            </a:r>
          </a:p>
          <a:p>
            <a:pPr lvl="2"/>
            <a:r>
              <a:rPr lang="en-US" dirty="0"/>
              <a:t>Immunization </a:t>
            </a:r>
            <a:r>
              <a:rPr lang="en-US" dirty="0">
                <a:sym typeface="Wingdings" panose="05000000000000000000" pitchFamily="2" charset="2"/>
              </a:rPr>
              <a:t> STILL controversial</a:t>
            </a:r>
          </a:p>
          <a:p>
            <a:pPr lvl="3"/>
            <a:endParaRPr lang="en-US" dirty="0">
              <a:sym typeface="Wingdings" panose="05000000000000000000" pitchFamily="2" charset="2"/>
            </a:endParaRPr>
          </a:p>
          <a:p>
            <a:pPr lvl="1"/>
            <a:r>
              <a:rPr lang="en-US" dirty="0"/>
              <a:t>Treatment </a:t>
            </a:r>
            <a:endParaRPr lang="en-US" dirty="0">
              <a:sym typeface="Wingdings" panose="05000000000000000000" pitchFamily="2" charset="2"/>
            </a:endParaRPr>
          </a:p>
          <a:p>
            <a:pPr lvl="2"/>
            <a:r>
              <a:rPr lang="en-US" dirty="0">
                <a:sym typeface="Wingdings" panose="05000000000000000000" pitchFamily="2" charset="2"/>
              </a:rPr>
              <a:t>Azithromycin  Tocilizumab</a:t>
            </a:r>
          </a:p>
          <a:p>
            <a:pPr lvl="2"/>
            <a:r>
              <a:rPr lang="en-US" dirty="0">
                <a:sym typeface="Wingdings" panose="05000000000000000000" pitchFamily="2" charset="2"/>
              </a:rPr>
              <a:t>Supportive Care (“Cocktail”)  STILL controversial</a:t>
            </a:r>
          </a:p>
          <a:p>
            <a:pPr lvl="3"/>
            <a:r>
              <a:rPr lang="en-US" dirty="0">
                <a:sym typeface="Wingdings" panose="05000000000000000000" pitchFamily="2" charset="2"/>
              </a:rPr>
              <a:t>Antihistamine (H2RAs)</a:t>
            </a:r>
          </a:p>
          <a:p>
            <a:pPr lvl="4"/>
            <a:r>
              <a:rPr lang="en-US" dirty="0">
                <a:sym typeface="Wingdings" panose="05000000000000000000" pitchFamily="2" charset="2"/>
              </a:rPr>
              <a:t>Mixed evidence…now guidelines rec’d against</a:t>
            </a:r>
          </a:p>
          <a:p>
            <a:pPr lvl="3"/>
            <a:r>
              <a:rPr lang="en-US" dirty="0">
                <a:sym typeface="Wingdings" panose="05000000000000000000" pitchFamily="2" charset="2"/>
              </a:rPr>
              <a:t>Inhaler treatments (NOT nebulizers!!!)</a:t>
            </a:r>
          </a:p>
          <a:p>
            <a:pPr lvl="3"/>
            <a:r>
              <a:rPr lang="en-US" dirty="0">
                <a:sym typeface="Wingdings" panose="05000000000000000000" pitchFamily="2" charset="2"/>
              </a:rPr>
              <a:t>Intravenous fluids</a:t>
            </a:r>
          </a:p>
          <a:p>
            <a:pPr lvl="3"/>
            <a:r>
              <a:rPr lang="en-US" dirty="0">
                <a:sym typeface="Wingdings" panose="05000000000000000000" pitchFamily="2" charset="2"/>
              </a:rPr>
              <a:t>Oxygen</a:t>
            </a:r>
          </a:p>
          <a:p>
            <a:pPr lvl="3"/>
            <a:r>
              <a:rPr lang="en-US" dirty="0">
                <a:sym typeface="Wingdings" panose="05000000000000000000" pitchFamily="2" charset="2"/>
              </a:rPr>
              <a:t>Vitamins?</a:t>
            </a:r>
          </a:p>
          <a:p>
            <a:pPr lvl="4"/>
            <a:r>
              <a:rPr lang="en-US" dirty="0">
                <a:sym typeface="Wingdings" panose="05000000000000000000" pitchFamily="2" charset="2"/>
              </a:rPr>
              <a:t>Ascorbic acid, cyanocobalamin, thiamine, zinc</a:t>
            </a:r>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23556" name="Picture 4" descr="The Guide to Off-Label Prescription Drugs: New Uses for FDA-Approved  Prescription Drugs by Kevin Loughlin (2006-02-28): Kevin Loughlin;Joyce  Generali: Amazon.com: Books">
            <a:extLst>
              <a:ext uri="{FF2B5EF4-FFF2-40B4-BE49-F238E27FC236}">
                <a16:creationId xmlns:a16="http://schemas.microsoft.com/office/drawing/2014/main" id="{92420339-5AD4-42BE-8942-1552F64D53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5392" y="3935910"/>
            <a:ext cx="1704987" cy="2190253"/>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FDA Permits Emergency Use of Experimental Treatments for COVID-19">
            <a:extLst>
              <a:ext uri="{FF2B5EF4-FFF2-40B4-BE49-F238E27FC236}">
                <a16:creationId xmlns:a16="http://schemas.microsoft.com/office/drawing/2014/main" id="{84A9A98F-F7FF-4283-A984-BE0ED60BDE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3634" y="1263878"/>
            <a:ext cx="2083313" cy="1167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3736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a:xfrm>
            <a:off x="618857" y="136180"/>
            <a:ext cx="8229600" cy="1143000"/>
          </a:xfrm>
        </p:spPr>
        <p:txBody>
          <a:bodyPr/>
          <a:lstStyle/>
          <a:p>
            <a:r>
              <a:rPr lang="en-US" dirty="0"/>
              <a:t>Unique Perspective</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a:xfrm>
            <a:off x="457199" y="1442886"/>
            <a:ext cx="8788399" cy="2774024"/>
          </a:xfrm>
        </p:spPr>
        <p:txBody>
          <a:bodyPr>
            <a:normAutofit fontScale="92500" lnSpcReduction="10000"/>
          </a:bodyPr>
          <a:lstStyle/>
          <a:p>
            <a:r>
              <a:rPr lang="en-US" dirty="0"/>
              <a:t>Bidirectional practice shifts</a:t>
            </a:r>
          </a:p>
          <a:p>
            <a:pPr lvl="1"/>
            <a:r>
              <a:rPr lang="en-US" dirty="0"/>
              <a:t>Agents listed as suggest use to recommended against </a:t>
            </a:r>
          </a:p>
          <a:p>
            <a:pPr lvl="1"/>
            <a:r>
              <a:rPr lang="en-US" dirty="0"/>
              <a:t>Agents listed as recommended against to suggest use</a:t>
            </a:r>
          </a:p>
          <a:p>
            <a:pPr lvl="1"/>
            <a:r>
              <a:rPr lang="en-US" dirty="0"/>
              <a:t>Great variation in clinical practice…still exists</a:t>
            </a:r>
          </a:p>
          <a:p>
            <a:pPr lvl="8"/>
            <a:endParaRPr lang="en-US" dirty="0"/>
          </a:p>
          <a:p>
            <a:r>
              <a:rPr lang="en-US" dirty="0"/>
              <a:t>Novel guideline language + counter-logic evidence </a:t>
            </a:r>
          </a:p>
          <a:p>
            <a:endParaRPr lang="en-US" dirty="0"/>
          </a:p>
          <a:p>
            <a:endParaRPr lang="en-US" dirty="0"/>
          </a:p>
          <a:p>
            <a:endParaRPr lang="en-US" dirty="0"/>
          </a:p>
          <a:p>
            <a:endParaRPr lang="en-US" dirty="0"/>
          </a:p>
          <a:p>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5BC0958D-911C-3A2E-EC18-AE0E6E2A9A89}"/>
              </a:ext>
            </a:extLst>
          </p:cNvPr>
          <p:cNvPicPr>
            <a:picLocks noChangeAspect="1"/>
          </p:cNvPicPr>
          <p:nvPr/>
        </p:nvPicPr>
        <p:blipFill>
          <a:blip r:embed="rId3"/>
          <a:stretch>
            <a:fillRect/>
          </a:stretch>
        </p:blipFill>
        <p:spPr>
          <a:xfrm>
            <a:off x="2752180" y="4208231"/>
            <a:ext cx="1981477" cy="1895740"/>
          </a:xfrm>
          <a:prstGeom prst="rect">
            <a:avLst/>
          </a:prstGeom>
        </p:spPr>
      </p:pic>
      <p:pic>
        <p:nvPicPr>
          <p:cNvPr id="12" name="Picture 11">
            <a:extLst>
              <a:ext uri="{FF2B5EF4-FFF2-40B4-BE49-F238E27FC236}">
                <a16:creationId xmlns:a16="http://schemas.microsoft.com/office/drawing/2014/main" id="{91020FB2-7FE6-BA17-6967-C5DA8D1F86A2}"/>
              </a:ext>
            </a:extLst>
          </p:cNvPr>
          <p:cNvPicPr>
            <a:picLocks noChangeAspect="1"/>
          </p:cNvPicPr>
          <p:nvPr/>
        </p:nvPicPr>
        <p:blipFill>
          <a:blip r:embed="rId4"/>
          <a:stretch>
            <a:fillRect/>
          </a:stretch>
        </p:blipFill>
        <p:spPr>
          <a:xfrm>
            <a:off x="751701" y="6185823"/>
            <a:ext cx="8096756" cy="455443"/>
          </a:xfrm>
          <a:prstGeom prst="rect">
            <a:avLst/>
          </a:prstGeom>
        </p:spPr>
      </p:pic>
      <p:pic>
        <p:nvPicPr>
          <p:cNvPr id="14" name="Picture 13">
            <a:extLst>
              <a:ext uri="{FF2B5EF4-FFF2-40B4-BE49-F238E27FC236}">
                <a16:creationId xmlns:a16="http://schemas.microsoft.com/office/drawing/2014/main" id="{45AAB9EB-4B61-356B-A6D5-71EF0588AD5C}"/>
              </a:ext>
            </a:extLst>
          </p:cNvPr>
          <p:cNvPicPr>
            <a:picLocks noChangeAspect="1"/>
          </p:cNvPicPr>
          <p:nvPr/>
        </p:nvPicPr>
        <p:blipFill>
          <a:blip r:embed="rId5"/>
          <a:stretch>
            <a:fillRect/>
          </a:stretch>
        </p:blipFill>
        <p:spPr>
          <a:xfrm>
            <a:off x="5219885" y="4298761"/>
            <a:ext cx="2162674" cy="1567938"/>
          </a:xfrm>
          <a:prstGeom prst="rect">
            <a:avLst/>
          </a:prstGeom>
        </p:spPr>
      </p:pic>
    </p:spTree>
    <p:extLst>
      <p:ext uri="{BB962C8B-B14F-4D97-AF65-F5344CB8AC3E}">
        <p14:creationId xmlns:p14="http://schemas.microsoft.com/office/powerpoint/2010/main" val="40572055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F8775-C08B-57E7-E2DD-1E1270A7DEFD}"/>
              </a:ext>
            </a:extLst>
          </p:cNvPr>
          <p:cNvSpPr>
            <a:spLocks noGrp="1"/>
          </p:cNvSpPr>
          <p:nvPr>
            <p:ph type="title"/>
          </p:nvPr>
        </p:nvSpPr>
        <p:spPr/>
        <p:txBody>
          <a:bodyPr/>
          <a:lstStyle/>
          <a:p>
            <a:r>
              <a:rPr lang="en-US" dirty="0"/>
              <a:t>Current IDSA Guidelines</a:t>
            </a:r>
          </a:p>
        </p:txBody>
      </p:sp>
      <p:cxnSp>
        <p:nvCxnSpPr>
          <p:cNvPr id="4" name="Straight Connector 3">
            <a:extLst>
              <a:ext uri="{FF2B5EF4-FFF2-40B4-BE49-F238E27FC236}">
                <a16:creationId xmlns:a16="http://schemas.microsoft.com/office/drawing/2014/main" id="{AE85FAA2-15FE-2EC7-64C3-EADB0DC3EEEE}"/>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B23DCEAB-2597-179B-35F9-2C0012A38D97}"/>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C1C1961C-9D21-A75C-9C62-B5F592F4BFD3}"/>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BFA94F2F-4EF6-BFF2-DD85-163A549D1EC6}"/>
              </a:ext>
            </a:extLst>
          </p:cNvPr>
          <p:cNvPicPr>
            <a:picLocks noChangeAspect="1"/>
          </p:cNvPicPr>
          <p:nvPr/>
        </p:nvPicPr>
        <p:blipFill>
          <a:blip r:embed="rId2"/>
          <a:stretch>
            <a:fillRect/>
          </a:stretch>
        </p:blipFill>
        <p:spPr>
          <a:xfrm>
            <a:off x="1090136" y="1417638"/>
            <a:ext cx="6830378" cy="4305901"/>
          </a:xfrm>
          <a:prstGeom prst="rect">
            <a:avLst/>
          </a:prstGeom>
        </p:spPr>
      </p:pic>
      <p:sp>
        <p:nvSpPr>
          <p:cNvPr id="14" name="Rectangle 13">
            <a:extLst>
              <a:ext uri="{FF2B5EF4-FFF2-40B4-BE49-F238E27FC236}">
                <a16:creationId xmlns:a16="http://schemas.microsoft.com/office/drawing/2014/main" id="{D74E7B96-CC06-EA6C-BB4B-630723232B23}"/>
              </a:ext>
            </a:extLst>
          </p:cNvPr>
          <p:cNvSpPr/>
          <p:nvPr/>
        </p:nvSpPr>
        <p:spPr>
          <a:xfrm>
            <a:off x="1133475" y="2257426"/>
            <a:ext cx="2152650" cy="1047750"/>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CD35907-19B8-9FB6-8C59-4D33666A2C68}"/>
              </a:ext>
            </a:extLst>
          </p:cNvPr>
          <p:cNvSpPr/>
          <p:nvPr/>
        </p:nvSpPr>
        <p:spPr>
          <a:xfrm>
            <a:off x="3428999" y="2257426"/>
            <a:ext cx="2886075" cy="228599"/>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76979B5-F3AF-C5A6-D4B3-BB7C04A13570}"/>
              </a:ext>
            </a:extLst>
          </p:cNvPr>
          <p:cNvSpPr/>
          <p:nvPr/>
        </p:nvSpPr>
        <p:spPr>
          <a:xfrm>
            <a:off x="3438525" y="3581402"/>
            <a:ext cx="3352800" cy="466724"/>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02718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F7C82130-D62B-44AD-0DB6-4BD787F05F63}"/>
              </a:ext>
            </a:extLst>
          </p:cNvPr>
          <p:cNvSpPr>
            <a:spLocks noGrp="1"/>
          </p:cNvSpPr>
          <p:nvPr>
            <p:ph type="title"/>
          </p:nvPr>
        </p:nvSpPr>
        <p:spPr>
          <a:xfrm>
            <a:off x="457200" y="274638"/>
            <a:ext cx="8229600" cy="1143000"/>
          </a:xfrm>
        </p:spPr>
        <p:txBody>
          <a:bodyPr/>
          <a:lstStyle/>
          <a:p>
            <a:r>
              <a:rPr lang="en-US" dirty="0"/>
              <a:t>Nirmatrelvir/ritonavir Mechanism</a:t>
            </a:r>
          </a:p>
        </p:txBody>
      </p:sp>
      <p:grpSp>
        <p:nvGrpSpPr>
          <p:cNvPr id="3" name="Group 2">
            <a:extLst>
              <a:ext uri="{FF2B5EF4-FFF2-40B4-BE49-F238E27FC236}">
                <a16:creationId xmlns:a16="http://schemas.microsoft.com/office/drawing/2014/main" id="{A8F8DAE3-25A8-AB94-1EDF-09A8C3E579AB}"/>
              </a:ext>
            </a:extLst>
          </p:cNvPr>
          <p:cNvGrpSpPr/>
          <p:nvPr/>
        </p:nvGrpSpPr>
        <p:grpSpPr>
          <a:xfrm>
            <a:off x="1352583" y="2550429"/>
            <a:ext cx="6702717" cy="3876240"/>
            <a:chOff x="693668" y="451736"/>
            <a:chExt cx="5104176" cy="3010620"/>
          </a:xfrm>
        </p:grpSpPr>
        <p:pic>
          <p:nvPicPr>
            <p:cNvPr id="20" name="Picture 19">
              <a:extLst>
                <a:ext uri="{FF2B5EF4-FFF2-40B4-BE49-F238E27FC236}">
                  <a16:creationId xmlns:a16="http://schemas.microsoft.com/office/drawing/2014/main" id="{95E0F6BB-9BFC-4F09-9E07-6E0479EDA7E2}"/>
                </a:ext>
              </a:extLst>
            </p:cNvPr>
            <p:cNvPicPr>
              <a:picLocks noChangeAspect="1"/>
            </p:cNvPicPr>
            <p:nvPr/>
          </p:nvPicPr>
          <p:blipFill rotWithShape="1">
            <a:blip r:embed="rId3"/>
            <a:srcRect l="38769" t="22199" r="47538" b="34416"/>
            <a:stretch/>
          </p:blipFill>
          <p:spPr>
            <a:xfrm>
              <a:off x="693668" y="512678"/>
              <a:ext cx="4965290" cy="2949678"/>
            </a:xfrm>
            <a:prstGeom prst="rect">
              <a:avLst/>
            </a:prstGeom>
          </p:spPr>
        </p:pic>
        <p:sp>
          <p:nvSpPr>
            <p:cNvPr id="24" name="Rectangle 23">
              <a:extLst>
                <a:ext uri="{FF2B5EF4-FFF2-40B4-BE49-F238E27FC236}">
                  <a16:creationId xmlns:a16="http://schemas.microsoft.com/office/drawing/2014/main" id="{D5F489A3-6E7B-4951-935C-37AADFF53C5F}"/>
                </a:ext>
              </a:extLst>
            </p:cNvPr>
            <p:cNvSpPr/>
            <p:nvPr/>
          </p:nvSpPr>
          <p:spPr>
            <a:xfrm>
              <a:off x="3847637" y="762246"/>
              <a:ext cx="1710238" cy="177963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4FADC44-1622-4DB9-A5D6-BB78DC9E543A}"/>
                </a:ext>
              </a:extLst>
            </p:cNvPr>
            <p:cNvSpPr/>
            <p:nvPr/>
          </p:nvSpPr>
          <p:spPr>
            <a:xfrm>
              <a:off x="2984855" y="1224861"/>
              <a:ext cx="1327084" cy="81557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A888626-DE01-4057-A45A-04BACCA8B5FE}"/>
                </a:ext>
              </a:extLst>
            </p:cNvPr>
            <p:cNvSpPr/>
            <p:nvPr/>
          </p:nvSpPr>
          <p:spPr>
            <a:xfrm>
              <a:off x="4367367" y="592767"/>
              <a:ext cx="1241050" cy="81557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BEFF262-7C56-4911-B341-C7A00410039A}"/>
                </a:ext>
              </a:extLst>
            </p:cNvPr>
            <p:cNvSpPr txBox="1"/>
            <p:nvPr/>
          </p:nvSpPr>
          <p:spPr>
            <a:xfrm>
              <a:off x="4394392" y="451736"/>
              <a:ext cx="1403452" cy="1200329"/>
            </a:xfrm>
            <a:prstGeom prst="rect">
              <a:avLst/>
            </a:prstGeom>
            <a:noFill/>
          </p:spPr>
          <p:txBody>
            <a:bodyPr wrap="square" rtlCol="0">
              <a:spAutoFit/>
            </a:bodyPr>
            <a:lstStyle/>
            <a:p>
              <a:pPr algn="ctr"/>
              <a:r>
                <a:rPr lang="en-US" dirty="0"/>
                <a:t>Ritonavir</a:t>
              </a:r>
              <a:br>
                <a:rPr lang="en-US" dirty="0"/>
              </a:br>
              <a:r>
                <a:rPr lang="en-US" sz="1200" dirty="0"/>
                <a:t>(HIV-3CL, #nirmatrelvir metabolism)</a:t>
              </a:r>
              <a:br>
                <a:rPr lang="en-US" dirty="0"/>
              </a:br>
              <a:endParaRPr lang="en-US" dirty="0"/>
            </a:p>
          </p:txBody>
        </p:sp>
        <p:sp>
          <p:nvSpPr>
            <p:cNvPr id="28" name="TextBox 27">
              <a:extLst>
                <a:ext uri="{FF2B5EF4-FFF2-40B4-BE49-F238E27FC236}">
                  <a16:creationId xmlns:a16="http://schemas.microsoft.com/office/drawing/2014/main" id="{0D0F4068-024F-49CC-AEB8-C476056530ED}"/>
                </a:ext>
              </a:extLst>
            </p:cNvPr>
            <p:cNvSpPr txBox="1"/>
            <p:nvPr/>
          </p:nvSpPr>
          <p:spPr>
            <a:xfrm>
              <a:off x="2984855" y="1408346"/>
              <a:ext cx="1347019" cy="553998"/>
            </a:xfrm>
            <a:prstGeom prst="rect">
              <a:avLst/>
            </a:prstGeom>
            <a:noFill/>
          </p:spPr>
          <p:txBody>
            <a:bodyPr wrap="square" rtlCol="0">
              <a:spAutoFit/>
            </a:bodyPr>
            <a:lstStyle/>
            <a:p>
              <a:r>
                <a:rPr lang="en-US" dirty="0" err="1"/>
                <a:t>Nirmatrelvir</a:t>
              </a:r>
              <a:br>
                <a:rPr lang="en-US" dirty="0"/>
              </a:br>
              <a:r>
                <a:rPr lang="en-US" sz="1200" dirty="0"/>
                <a:t>(SARS-CoV-2-3CL)</a:t>
              </a:r>
            </a:p>
          </p:txBody>
        </p:sp>
      </p:grpSp>
      <p:pic>
        <p:nvPicPr>
          <p:cNvPr id="10" name="Picture 9">
            <a:extLst>
              <a:ext uri="{FF2B5EF4-FFF2-40B4-BE49-F238E27FC236}">
                <a16:creationId xmlns:a16="http://schemas.microsoft.com/office/drawing/2014/main" id="{31F90DD0-4252-AA4C-8254-5F4A15CDECB6}"/>
              </a:ext>
            </a:extLst>
          </p:cNvPr>
          <p:cNvPicPr>
            <a:picLocks noChangeAspect="1"/>
          </p:cNvPicPr>
          <p:nvPr/>
        </p:nvPicPr>
        <p:blipFill>
          <a:blip r:embed="rId4"/>
          <a:stretch>
            <a:fillRect/>
          </a:stretch>
        </p:blipFill>
        <p:spPr>
          <a:xfrm>
            <a:off x="3493639" y="1320107"/>
            <a:ext cx="2245855" cy="941234"/>
          </a:xfrm>
          <a:prstGeom prst="rect">
            <a:avLst/>
          </a:prstGeom>
        </p:spPr>
      </p:pic>
    </p:spTree>
    <p:extLst>
      <p:ext uri="{BB962C8B-B14F-4D97-AF65-F5344CB8AC3E}">
        <p14:creationId xmlns:p14="http://schemas.microsoft.com/office/powerpoint/2010/main" val="11524679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F7C82130-D62B-44AD-0DB6-4BD787F05F63}"/>
              </a:ext>
            </a:extLst>
          </p:cNvPr>
          <p:cNvSpPr>
            <a:spLocks noGrp="1"/>
          </p:cNvSpPr>
          <p:nvPr>
            <p:ph type="title"/>
          </p:nvPr>
        </p:nvSpPr>
        <p:spPr>
          <a:xfrm>
            <a:off x="457200" y="274638"/>
            <a:ext cx="8229600" cy="1143000"/>
          </a:xfrm>
        </p:spPr>
        <p:txBody>
          <a:bodyPr/>
          <a:lstStyle/>
          <a:p>
            <a:r>
              <a:rPr lang="en-US" dirty="0" err="1"/>
              <a:t>Molnupiravir</a:t>
            </a:r>
            <a:r>
              <a:rPr lang="en-US" dirty="0"/>
              <a:t> Mechanism</a:t>
            </a:r>
          </a:p>
        </p:txBody>
      </p:sp>
      <p:grpSp>
        <p:nvGrpSpPr>
          <p:cNvPr id="3" name="Group 2">
            <a:extLst>
              <a:ext uri="{FF2B5EF4-FFF2-40B4-BE49-F238E27FC236}">
                <a16:creationId xmlns:a16="http://schemas.microsoft.com/office/drawing/2014/main" id="{EDDABF31-82BF-EEFB-6853-B292C89D8426}"/>
              </a:ext>
            </a:extLst>
          </p:cNvPr>
          <p:cNvGrpSpPr/>
          <p:nvPr/>
        </p:nvGrpSpPr>
        <p:grpSpPr>
          <a:xfrm>
            <a:off x="2236838" y="1832711"/>
            <a:ext cx="5602231" cy="3796564"/>
            <a:chOff x="4218039" y="3918686"/>
            <a:chExt cx="4630418" cy="2635316"/>
          </a:xfrm>
        </p:grpSpPr>
        <p:pic>
          <p:nvPicPr>
            <p:cNvPr id="27" name="Picture 26">
              <a:extLst>
                <a:ext uri="{FF2B5EF4-FFF2-40B4-BE49-F238E27FC236}">
                  <a16:creationId xmlns:a16="http://schemas.microsoft.com/office/drawing/2014/main" id="{5D7E572C-A3C8-403E-B9D3-6FE264112B76}"/>
                </a:ext>
              </a:extLst>
            </p:cNvPr>
            <p:cNvPicPr>
              <a:picLocks noChangeAspect="1"/>
            </p:cNvPicPr>
            <p:nvPr/>
          </p:nvPicPr>
          <p:blipFill rotWithShape="1">
            <a:blip r:embed="rId3"/>
            <a:srcRect l="46040" t="21100" r="42089" b="36218"/>
            <a:stretch/>
          </p:blipFill>
          <p:spPr>
            <a:xfrm>
              <a:off x="4218039" y="3918686"/>
              <a:ext cx="3909336" cy="2635316"/>
            </a:xfrm>
            <a:prstGeom prst="rect">
              <a:avLst/>
            </a:prstGeom>
          </p:spPr>
        </p:pic>
        <p:sp>
          <p:nvSpPr>
            <p:cNvPr id="32" name="TextBox 31">
              <a:extLst>
                <a:ext uri="{FF2B5EF4-FFF2-40B4-BE49-F238E27FC236}">
                  <a16:creationId xmlns:a16="http://schemas.microsoft.com/office/drawing/2014/main" id="{1BA7BEFA-4EA4-4042-95DC-A90A64E373E5}"/>
                </a:ext>
              </a:extLst>
            </p:cNvPr>
            <p:cNvSpPr txBox="1"/>
            <p:nvPr/>
          </p:nvSpPr>
          <p:spPr>
            <a:xfrm>
              <a:off x="6679049" y="4567523"/>
              <a:ext cx="2169408" cy="646331"/>
            </a:xfrm>
            <a:prstGeom prst="rect">
              <a:avLst/>
            </a:prstGeom>
            <a:noFill/>
          </p:spPr>
          <p:txBody>
            <a:bodyPr wrap="square" rtlCol="0">
              <a:spAutoFit/>
            </a:bodyPr>
            <a:lstStyle/>
            <a:p>
              <a:r>
                <a:rPr lang="en-US" dirty="0" err="1"/>
                <a:t>Molnupiravir</a:t>
              </a:r>
              <a:br>
                <a:rPr lang="en-US" dirty="0"/>
              </a:br>
              <a:endParaRPr lang="en-US" dirty="0"/>
            </a:p>
          </p:txBody>
        </p:sp>
      </p:grpSp>
    </p:spTree>
    <p:extLst>
      <p:ext uri="{BB962C8B-B14F-4D97-AF65-F5344CB8AC3E}">
        <p14:creationId xmlns:p14="http://schemas.microsoft.com/office/powerpoint/2010/main" val="16923554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a:xfrm>
            <a:off x="545690" y="269617"/>
            <a:ext cx="8229600" cy="1143000"/>
          </a:xfrm>
        </p:spPr>
        <p:txBody>
          <a:bodyPr/>
          <a:lstStyle/>
          <a:p>
            <a:r>
              <a:rPr lang="en-US" dirty="0"/>
              <a:t>Supplemental Drug Information</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a:xfrm>
            <a:off x="558283" y="1593153"/>
            <a:ext cx="8378657" cy="5064413"/>
          </a:xfrm>
        </p:spPr>
        <p:txBody>
          <a:bodyPr>
            <a:normAutofit fontScale="70000" lnSpcReduction="20000"/>
          </a:bodyPr>
          <a:lstStyle/>
          <a:p>
            <a:r>
              <a:rPr lang="en-US" dirty="0"/>
              <a:t>Nirmatrelvir/ritonavir (PO)</a:t>
            </a:r>
          </a:p>
          <a:p>
            <a:pPr lvl="1"/>
            <a:r>
              <a:rPr lang="en-US" dirty="0"/>
              <a:t>Highlight Adverse Effects</a:t>
            </a:r>
          </a:p>
          <a:p>
            <a:pPr lvl="2"/>
            <a:r>
              <a:rPr lang="en-US" dirty="0"/>
              <a:t>Diarrhea, dysgeusia (6%), HTN?</a:t>
            </a:r>
          </a:p>
          <a:p>
            <a:pPr lvl="1"/>
            <a:r>
              <a:rPr lang="en-US" dirty="0"/>
              <a:t>Drug Information Pearls</a:t>
            </a:r>
          </a:p>
          <a:p>
            <a:pPr lvl="2"/>
            <a:r>
              <a:rPr lang="en-US" dirty="0"/>
              <a:t>Initiate within 5 days of symptom onset; treat for 5 days</a:t>
            </a:r>
          </a:p>
          <a:p>
            <a:pPr lvl="2"/>
            <a:r>
              <a:rPr lang="en-US" dirty="0"/>
              <a:t>Requires renal adjustment</a:t>
            </a:r>
          </a:p>
          <a:p>
            <a:pPr lvl="2"/>
            <a:r>
              <a:rPr lang="en-US" dirty="0"/>
              <a:t>Lots of drug interactions</a:t>
            </a:r>
          </a:p>
          <a:p>
            <a:endParaRPr lang="en-US" dirty="0"/>
          </a:p>
          <a:p>
            <a:r>
              <a:rPr lang="en-US" dirty="0" err="1"/>
              <a:t>Molnupiravir</a:t>
            </a:r>
            <a:r>
              <a:rPr lang="en-US" dirty="0"/>
              <a:t> (PO)</a:t>
            </a:r>
          </a:p>
          <a:p>
            <a:pPr lvl="1"/>
            <a:r>
              <a:rPr lang="en-US" dirty="0"/>
              <a:t>Highlight Adverse Effects</a:t>
            </a:r>
          </a:p>
          <a:p>
            <a:pPr lvl="2"/>
            <a:r>
              <a:rPr lang="en-US" dirty="0"/>
              <a:t>None reported greater than placebo group…benign?</a:t>
            </a:r>
          </a:p>
          <a:p>
            <a:pPr lvl="3"/>
            <a:r>
              <a:rPr lang="en-US" dirty="0"/>
              <a:t>Bone-</a:t>
            </a:r>
            <a:r>
              <a:rPr lang="en-US" dirty="0" err="1"/>
              <a:t>cartiliage</a:t>
            </a:r>
            <a:r>
              <a:rPr lang="en-US" dirty="0"/>
              <a:t> toxicity </a:t>
            </a:r>
            <a:r>
              <a:rPr lang="en-US" dirty="0">
                <a:sym typeface="Wingdings" panose="05000000000000000000" pitchFamily="2" charset="2"/>
              </a:rPr>
              <a:t> not recommended for “growing/developing” patients &lt; 18 years </a:t>
            </a:r>
            <a:endParaRPr lang="en-US" dirty="0"/>
          </a:p>
          <a:p>
            <a:pPr lvl="3"/>
            <a:r>
              <a:rPr lang="en-US" dirty="0"/>
              <a:t>Embryo-fetal toxicity </a:t>
            </a:r>
            <a:r>
              <a:rPr lang="en-US" dirty="0">
                <a:sym typeface="Wingdings" panose="05000000000000000000" pitchFamily="2" charset="2"/>
              </a:rPr>
              <a:t> not recommended during pregnancy or breast feeding</a:t>
            </a:r>
          </a:p>
          <a:p>
            <a:pPr lvl="4"/>
            <a:r>
              <a:rPr lang="en-US" dirty="0">
                <a:sym typeface="Wingdings" panose="05000000000000000000" pitchFamily="2" charset="2"/>
              </a:rPr>
              <a:t>Contraception for females 4 days after last dose….for males AT LEAST 90 DAYS after last dose</a:t>
            </a:r>
            <a:endParaRPr lang="en-US" dirty="0"/>
          </a:p>
          <a:p>
            <a:pPr lvl="1"/>
            <a:r>
              <a:rPr lang="en-US" dirty="0"/>
              <a:t>Drug Information Pearls</a:t>
            </a:r>
          </a:p>
          <a:p>
            <a:pPr lvl="2"/>
            <a:r>
              <a:rPr lang="en-US" dirty="0"/>
              <a:t>Initiate within 5 days of symptom onset; treat for 5 days</a:t>
            </a:r>
          </a:p>
          <a:p>
            <a:pPr lvl="2"/>
            <a:endParaRPr lang="en-US" dirty="0"/>
          </a:p>
          <a:p>
            <a:pPr lvl="2"/>
            <a:endParaRPr lang="en-US" dirty="0"/>
          </a:p>
          <a:p>
            <a:endParaRPr lang="en-US" dirty="0"/>
          </a:p>
          <a:p>
            <a:pPr lvl="1"/>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26663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F8775-C08B-57E7-E2DD-1E1270A7DEFD}"/>
              </a:ext>
            </a:extLst>
          </p:cNvPr>
          <p:cNvSpPr>
            <a:spLocks noGrp="1"/>
          </p:cNvSpPr>
          <p:nvPr>
            <p:ph type="title"/>
          </p:nvPr>
        </p:nvSpPr>
        <p:spPr/>
        <p:txBody>
          <a:bodyPr/>
          <a:lstStyle/>
          <a:p>
            <a:r>
              <a:rPr lang="en-US" dirty="0"/>
              <a:t>Current IDSA Guidelines</a:t>
            </a:r>
          </a:p>
        </p:txBody>
      </p:sp>
      <p:cxnSp>
        <p:nvCxnSpPr>
          <p:cNvPr id="4" name="Straight Connector 3">
            <a:extLst>
              <a:ext uri="{FF2B5EF4-FFF2-40B4-BE49-F238E27FC236}">
                <a16:creationId xmlns:a16="http://schemas.microsoft.com/office/drawing/2014/main" id="{AE85FAA2-15FE-2EC7-64C3-EADB0DC3EEEE}"/>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B23DCEAB-2597-179B-35F9-2C0012A38D97}"/>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C1C1961C-9D21-A75C-9C62-B5F592F4BFD3}"/>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B4039E55-CB9D-ECEA-F039-36A7F98B43B1}"/>
              </a:ext>
            </a:extLst>
          </p:cNvPr>
          <p:cNvPicPr>
            <a:picLocks noChangeAspect="1"/>
          </p:cNvPicPr>
          <p:nvPr/>
        </p:nvPicPr>
        <p:blipFill>
          <a:blip r:embed="rId2"/>
          <a:stretch>
            <a:fillRect/>
          </a:stretch>
        </p:blipFill>
        <p:spPr>
          <a:xfrm>
            <a:off x="1109179" y="1572576"/>
            <a:ext cx="6925642" cy="4563112"/>
          </a:xfrm>
          <a:prstGeom prst="rect">
            <a:avLst/>
          </a:prstGeom>
        </p:spPr>
      </p:pic>
      <p:sp>
        <p:nvSpPr>
          <p:cNvPr id="14" name="Rectangle 13">
            <a:extLst>
              <a:ext uri="{FF2B5EF4-FFF2-40B4-BE49-F238E27FC236}">
                <a16:creationId xmlns:a16="http://schemas.microsoft.com/office/drawing/2014/main" id="{7B57F107-F282-A709-2CD0-D5C39211C69E}"/>
              </a:ext>
            </a:extLst>
          </p:cNvPr>
          <p:cNvSpPr/>
          <p:nvPr/>
        </p:nvSpPr>
        <p:spPr>
          <a:xfrm>
            <a:off x="1197669" y="1582102"/>
            <a:ext cx="2152650" cy="694373"/>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94568B3-3DC4-5EAB-7E77-7BCB97E7096C}"/>
              </a:ext>
            </a:extLst>
          </p:cNvPr>
          <p:cNvSpPr/>
          <p:nvPr/>
        </p:nvSpPr>
        <p:spPr>
          <a:xfrm>
            <a:off x="4505325" y="1801177"/>
            <a:ext cx="1533525" cy="237173"/>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27B6836-AF9E-6BB4-7E9A-5236E00F2146}"/>
              </a:ext>
            </a:extLst>
          </p:cNvPr>
          <p:cNvSpPr/>
          <p:nvPr/>
        </p:nvSpPr>
        <p:spPr>
          <a:xfrm>
            <a:off x="1197669" y="3341128"/>
            <a:ext cx="2152650" cy="840347"/>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DC2BA86-9927-83BB-1837-721A518FC732}"/>
              </a:ext>
            </a:extLst>
          </p:cNvPr>
          <p:cNvSpPr/>
          <p:nvPr/>
        </p:nvSpPr>
        <p:spPr>
          <a:xfrm>
            <a:off x="4552949" y="3732727"/>
            <a:ext cx="676275" cy="237173"/>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956936D-7A87-EE75-4E86-34B717135790}"/>
              </a:ext>
            </a:extLst>
          </p:cNvPr>
          <p:cNvSpPr/>
          <p:nvPr/>
        </p:nvSpPr>
        <p:spPr>
          <a:xfrm>
            <a:off x="3519487" y="3999426"/>
            <a:ext cx="4319588" cy="1086924"/>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67034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F7C82130-D62B-44AD-0DB6-4BD787F05F63}"/>
              </a:ext>
            </a:extLst>
          </p:cNvPr>
          <p:cNvSpPr>
            <a:spLocks noGrp="1"/>
          </p:cNvSpPr>
          <p:nvPr>
            <p:ph type="title"/>
          </p:nvPr>
        </p:nvSpPr>
        <p:spPr>
          <a:xfrm>
            <a:off x="457200" y="274638"/>
            <a:ext cx="8229600" cy="1143000"/>
          </a:xfrm>
        </p:spPr>
        <p:txBody>
          <a:bodyPr/>
          <a:lstStyle/>
          <a:p>
            <a:r>
              <a:rPr lang="en-US" dirty="0"/>
              <a:t>Remdesivir Mechanism</a:t>
            </a:r>
          </a:p>
        </p:txBody>
      </p:sp>
      <p:pic>
        <p:nvPicPr>
          <p:cNvPr id="8" name="Picture 3">
            <a:extLst>
              <a:ext uri="{FF2B5EF4-FFF2-40B4-BE49-F238E27FC236}">
                <a16:creationId xmlns:a16="http://schemas.microsoft.com/office/drawing/2014/main" id="{82F8337D-64A4-4DA5-B8DC-4A032A6AC5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622"/>
          <a:stretch/>
        </p:blipFill>
        <p:spPr bwMode="auto">
          <a:xfrm>
            <a:off x="2832935" y="1417638"/>
            <a:ext cx="3478130" cy="4370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a:extLst>
              <a:ext uri="{FF2B5EF4-FFF2-40B4-BE49-F238E27FC236}">
                <a16:creationId xmlns:a16="http://schemas.microsoft.com/office/drawing/2014/main" id="{8249BBD8-E4D8-4F7F-8CDF-84F046F69F73}"/>
              </a:ext>
            </a:extLst>
          </p:cNvPr>
          <p:cNvSpPr/>
          <p:nvPr/>
        </p:nvSpPr>
        <p:spPr>
          <a:xfrm>
            <a:off x="4278549" y="4900138"/>
            <a:ext cx="1926547" cy="1097151"/>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86708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a:xfrm>
            <a:off x="457200" y="-5996"/>
            <a:ext cx="8229600" cy="1143000"/>
          </a:xfrm>
        </p:spPr>
        <p:txBody>
          <a:bodyPr/>
          <a:lstStyle/>
          <a:p>
            <a:r>
              <a:rPr lang="en-US" dirty="0"/>
              <a:t>PNA by Organisms</a:t>
            </a:r>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41053895-1A0E-412C-8AA6-25FE82502942}"/>
              </a:ext>
            </a:extLst>
          </p:cNvPr>
          <p:cNvPicPr>
            <a:picLocks noChangeAspect="1"/>
          </p:cNvPicPr>
          <p:nvPr/>
        </p:nvPicPr>
        <p:blipFill>
          <a:blip r:embed="rId3"/>
          <a:stretch>
            <a:fillRect/>
          </a:stretch>
        </p:blipFill>
        <p:spPr>
          <a:xfrm>
            <a:off x="4546575" y="3422654"/>
            <a:ext cx="50850" cy="12691"/>
          </a:xfrm>
          <a:prstGeom prst="rect">
            <a:avLst/>
          </a:prstGeom>
        </p:spPr>
      </p:pic>
      <p:pic>
        <p:nvPicPr>
          <p:cNvPr id="8" name="Picture 7">
            <a:extLst>
              <a:ext uri="{FF2B5EF4-FFF2-40B4-BE49-F238E27FC236}">
                <a16:creationId xmlns:a16="http://schemas.microsoft.com/office/drawing/2014/main" id="{F1C09804-F926-43AD-98C0-CE61F949EEFF}"/>
              </a:ext>
            </a:extLst>
          </p:cNvPr>
          <p:cNvPicPr>
            <a:picLocks noChangeAspect="1"/>
          </p:cNvPicPr>
          <p:nvPr/>
        </p:nvPicPr>
        <p:blipFill>
          <a:blip r:embed="rId3"/>
          <a:stretch>
            <a:fillRect/>
          </a:stretch>
        </p:blipFill>
        <p:spPr>
          <a:xfrm>
            <a:off x="4698975" y="3575054"/>
            <a:ext cx="50850" cy="12691"/>
          </a:xfrm>
          <a:prstGeom prst="rect">
            <a:avLst/>
          </a:prstGeom>
        </p:spPr>
      </p:pic>
      <p:pic>
        <p:nvPicPr>
          <p:cNvPr id="9" name="Picture 8">
            <a:extLst>
              <a:ext uri="{FF2B5EF4-FFF2-40B4-BE49-F238E27FC236}">
                <a16:creationId xmlns:a16="http://schemas.microsoft.com/office/drawing/2014/main" id="{79CDF104-E65F-4733-BD56-075597CDEBFD}"/>
              </a:ext>
            </a:extLst>
          </p:cNvPr>
          <p:cNvPicPr>
            <a:picLocks noChangeAspect="1"/>
          </p:cNvPicPr>
          <p:nvPr/>
        </p:nvPicPr>
        <p:blipFill>
          <a:blip r:embed="rId4"/>
          <a:stretch>
            <a:fillRect/>
          </a:stretch>
        </p:blipFill>
        <p:spPr>
          <a:xfrm>
            <a:off x="1219200" y="1012857"/>
            <a:ext cx="6756450" cy="5378896"/>
          </a:xfrm>
          <a:prstGeom prst="rect">
            <a:avLst/>
          </a:prstGeom>
        </p:spPr>
      </p:pic>
      <p:sp>
        <p:nvSpPr>
          <p:cNvPr id="10" name="Rectangle 9">
            <a:extLst>
              <a:ext uri="{FF2B5EF4-FFF2-40B4-BE49-F238E27FC236}">
                <a16:creationId xmlns:a16="http://schemas.microsoft.com/office/drawing/2014/main" id="{2E3A6808-6218-467B-B337-44406F544258}"/>
              </a:ext>
            </a:extLst>
          </p:cNvPr>
          <p:cNvSpPr/>
          <p:nvPr/>
        </p:nvSpPr>
        <p:spPr>
          <a:xfrm>
            <a:off x="485775" y="6540969"/>
            <a:ext cx="8627263" cy="246221"/>
          </a:xfrm>
          <a:prstGeom prst="rect">
            <a:avLst/>
          </a:prstGeom>
        </p:spPr>
        <p:txBody>
          <a:bodyPr wrap="square">
            <a:spAutoFit/>
          </a:bodyPr>
          <a:lstStyle/>
          <a:p>
            <a:pPr algn="r"/>
            <a:r>
              <a:rPr lang="en-US" sz="1000" dirty="0"/>
              <a:t>ACCP: Update in Therapeutics 2022.</a:t>
            </a:r>
          </a:p>
        </p:txBody>
      </p:sp>
      <p:sp>
        <p:nvSpPr>
          <p:cNvPr id="18" name="Rectangle 17">
            <a:extLst>
              <a:ext uri="{FF2B5EF4-FFF2-40B4-BE49-F238E27FC236}">
                <a16:creationId xmlns:a16="http://schemas.microsoft.com/office/drawing/2014/main" id="{A4ED11E2-F42B-5FF7-E6F9-747716A6013F}"/>
              </a:ext>
            </a:extLst>
          </p:cNvPr>
          <p:cNvSpPr/>
          <p:nvPr/>
        </p:nvSpPr>
        <p:spPr>
          <a:xfrm>
            <a:off x="3352799" y="1268361"/>
            <a:ext cx="685875" cy="206478"/>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50674C4-6B2F-2AAE-AB05-FFE5B8CF13EE}"/>
              </a:ext>
            </a:extLst>
          </p:cNvPr>
          <p:cNvSpPr/>
          <p:nvPr/>
        </p:nvSpPr>
        <p:spPr>
          <a:xfrm>
            <a:off x="7334865" y="1286220"/>
            <a:ext cx="403122" cy="206478"/>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DE790B8-A37A-43B3-3223-B68AE50E4497}"/>
              </a:ext>
            </a:extLst>
          </p:cNvPr>
          <p:cNvSpPr/>
          <p:nvPr/>
        </p:nvSpPr>
        <p:spPr>
          <a:xfrm>
            <a:off x="4749825" y="1492697"/>
            <a:ext cx="2988162" cy="333243"/>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0F730DE-AAB2-6712-922C-6C0EE0A59F58}"/>
              </a:ext>
            </a:extLst>
          </p:cNvPr>
          <p:cNvSpPr/>
          <p:nvPr/>
        </p:nvSpPr>
        <p:spPr>
          <a:xfrm>
            <a:off x="1255590" y="1492698"/>
            <a:ext cx="2783085" cy="1143000"/>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35687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F7C82130-D62B-44AD-0DB6-4BD787F05F63}"/>
              </a:ext>
            </a:extLst>
          </p:cNvPr>
          <p:cNvSpPr>
            <a:spLocks noGrp="1"/>
          </p:cNvSpPr>
          <p:nvPr>
            <p:ph type="title"/>
          </p:nvPr>
        </p:nvSpPr>
        <p:spPr>
          <a:xfrm>
            <a:off x="457200" y="274638"/>
            <a:ext cx="8229600" cy="1143000"/>
          </a:xfrm>
        </p:spPr>
        <p:txBody>
          <a:bodyPr/>
          <a:lstStyle/>
          <a:p>
            <a:r>
              <a:rPr lang="en-US" dirty="0"/>
              <a:t>IL-6 Inhibitors Mechanism</a:t>
            </a:r>
          </a:p>
        </p:txBody>
      </p:sp>
      <p:pic>
        <p:nvPicPr>
          <p:cNvPr id="15" name="Picture 3">
            <a:extLst>
              <a:ext uri="{FF2B5EF4-FFF2-40B4-BE49-F238E27FC236}">
                <a16:creationId xmlns:a16="http://schemas.microsoft.com/office/drawing/2014/main" id="{0DEC90CB-63D8-466A-8F7C-C1FB47A38E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011" b="19226"/>
          <a:stretch/>
        </p:blipFill>
        <p:spPr bwMode="auto">
          <a:xfrm>
            <a:off x="3273589" y="1640622"/>
            <a:ext cx="2596822" cy="466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9258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F7C82130-D62B-44AD-0DB6-4BD787F05F63}"/>
              </a:ext>
            </a:extLst>
          </p:cNvPr>
          <p:cNvSpPr>
            <a:spLocks noGrp="1"/>
          </p:cNvSpPr>
          <p:nvPr>
            <p:ph type="title"/>
          </p:nvPr>
        </p:nvSpPr>
        <p:spPr>
          <a:xfrm>
            <a:off x="457200" y="274638"/>
            <a:ext cx="8229600" cy="1143000"/>
          </a:xfrm>
        </p:spPr>
        <p:txBody>
          <a:bodyPr/>
          <a:lstStyle/>
          <a:p>
            <a:r>
              <a:rPr lang="en-US" dirty="0"/>
              <a:t>Janus Kinase Inhibitors Mechanism</a:t>
            </a:r>
          </a:p>
        </p:txBody>
      </p:sp>
      <p:grpSp>
        <p:nvGrpSpPr>
          <p:cNvPr id="10" name="Group 9">
            <a:extLst>
              <a:ext uri="{FF2B5EF4-FFF2-40B4-BE49-F238E27FC236}">
                <a16:creationId xmlns:a16="http://schemas.microsoft.com/office/drawing/2014/main" id="{64673C22-BD60-8495-5AD5-28A6AC174A7B}"/>
              </a:ext>
            </a:extLst>
          </p:cNvPr>
          <p:cNvGrpSpPr/>
          <p:nvPr/>
        </p:nvGrpSpPr>
        <p:grpSpPr>
          <a:xfrm>
            <a:off x="2069958" y="1876486"/>
            <a:ext cx="5506140" cy="3494282"/>
            <a:chOff x="384033" y="3114736"/>
            <a:chExt cx="5506140" cy="3494282"/>
          </a:xfrm>
        </p:grpSpPr>
        <p:pic>
          <p:nvPicPr>
            <p:cNvPr id="3" name="Picture 2" descr="See the source image">
              <a:extLst>
                <a:ext uri="{FF2B5EF4-FFF2-40B4-BE49-F238E27FC236}">
                  <a16:creationId xmlns:a16="http://schemas.microsoft.com/office/drawing/2014/main" id="{02487232-BA71-17C2-E64D-0A561C6AF8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033" y="3114736"/>
              <a:ext cx="5506140" cy="349428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185A795-BF39-73C6-A322-D65EC6928DAE}"/>
                </a:ext>
              </a:extLst>
            </p:cNvPr>
            <p:cNvSpPr txBox="1"/>
            <p:nvPr/>
          </p:nvSpPr>
          <p:spPr>
            <a:xfrm>
              <a:off x="4439225" y="4841828"/>
              <a:ext cx="1297858" cy="276999"/>
            </a:xfrm>
            <a:prstGeom prst="rect">
              <a:avLst/>
            </a:prstGeom>
            <a:noFill/>
          </p:spPr>
          <p:txBody>
            <a:bodyPr wrap="square" rtlCol="0">
              <a:spAutoFit/>
            </a:bodyPr>
            <a:lstStyle/>
            <a:p>
              <a:r>
                <a:rPr lang="en-US" sz="1200" dirty="0">
                  <a:solidFill>
                    <a:srgbClr val="C00000"/>
                  </a:solidFill>
                </a:rPr>
                <a:t>TOFACITINIB</a:t>
              </a:r>
            </a:p>
          </p:txBody>
        </p:sp>
        <p:sp>
          <p:nvSpPr>
            <p:cNvPr id="8" name="Rectangle 7">
              <a:extLst>
                <a:ext uri="{FF2B5EF4-FFF2-40B4-BE49-F238E27FC236}">
                  <a16:creationId xmlns:a16="http://schemas.microsoft.com/office/drawing/2014/main" id="{F20B16A7-4D3C-3452-9AE1-6EACCEB19076}"/>
                </a:ext>
              </a:extLst>
            </p:cNvPr>
            <p:cNvSpPr/>
            <p:nvPr/>
          </p:nvSpPr>
          <p:spPr>
            <a:xfrm>
              <a:off x="4464204" y="4873973"/>
              <a:ext cx="899616" cy="178374"/>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133441E-5127-C808-FBCF-239AC102239A}"/>
                </a:ext>
              </a:extLst>
            </p:cNvPr>
            <p:cNvSpPr/>
            <p:nvPr/>
          </p:nvSpPr>
          <p:spPr>
            <a:xfrm>
              <a:off x="4439224" y="6055745"/>
              <a:ext cx="648929" cy="16192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076419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a:xfrm>
            <a:off x="545690" y="269617"/>
            <a:ext cx="8229600" cy="1143000"/>
          </a:xfrm>
        </p:spPr>
        <p:txBody>
          <a:bodyPr/>
          <a:lstStyle/>
          <a:p>
            <a:r>
              <a:rPr lang="en-US" dirty="0"/>
              <a:t>Supplemental Drug Information</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a:xfrm>
            <a:off x="558283" y="1416173"/>
            <a:ext cx="8890516" cy="5354310"/>
          </a:xfrm>
        </p:spPr>
        <p:txBody>
          <a:bodyPr>
            <a:normAutofit fontScale="55000" lnSpcReduction="20000"/>
          </a:bodyPr>
          <a:lstStyle/>
          <a:p>
            <a:r>
              <a:rPr lang="en-US" dirty="0"/>
              <a:t>Remdesivir (IV only)</a:t>
            </a:r>
          </a:p>
          <a:p>
            <a:pPr lvl="1"/>
            <a:r>
              <a:rPr lang="en-US" dirty="0"/>
              <a:t>Highlight Adverse Effects</a:t>
            </a:r>
          </a:p>
          <a:p>
            <a:pPr lvl="2"/>
            <a:r>
              <a:rPr lang="en-US" dirty="0"/>
              <a:t>Bradycardia/heart block, hypotension, transaminitis…infusion reaction</a:t>
            </a:r>
          </a:p>
          <a:p>
            <a:pPr lvl="1"/>
            <a:r>
              <a:rPr lang="en-US" dirty="0"/>
              <a:t>Drug Information Pearls</a:t>
            </a:r>
          </a:p>
          <a:p>
            <a:pPr lvl="2"/>
            <a:r>
              <a:rPr lang="en-US" dirty="0"/>
              <a:t>Avoid if hepatic or renal impairment</a:t>
            </a:r>
          </a:p>
          <a:p>
            <a:pPr lvl="2"/>
            <a:r>
              <a:rPr lang="en-US" dirty="0"/>
              <a:t>MAY reduce time to recovery</a:t>
            </a:r>
          </a:p>
          <a:p>
            <a:endParaRPr lang="en-US" dirty="0"/>
          </a:p>
          <a:p>
            <a:r>
              <a:rPr lang="en-US" dirty="0"/>
              <a:t>Sarilumab, Tocilizumab (Parenteral Only – IV/SQ)</a:t>
            </a:r>
          </a:p>
          <a:p>
            <a:pPr lvl="1"/>
            <a:r>
              <a:rPr lang="en-US" dirty="0"/>
              <a:t>Highlight Adverse Effects</a:t>
            </a:r>
          </a:p>
          <a:p>
            <a:pPr lvl="2"/>
            <a:r>
              <a:rPr lang="en-US" dirty="0"/>
              <a:t>Hepatic impairment (hypercholesterolemia, transaminitis) </a:t>
            </a:r>
          </a:p>
          <a:p>
            <a:pPr lvl="2"/>
            <a:r>
              <a:rPr lang="en-US" dirty="0"/>
              <a:t>Infusion reactions (flu-like symptoms)</a:t>
            </a:r>
          </a:p>
          <a:p>
            <a:pPr lvl="2"/>
            <a:r>
              <a:rPr lang="en-US" dirty="0"/>
              <a:t>Opportunistic infections (bacterial, fungal, viral)</a:t>
            </a:r>
          </a:p>
          <a:p>
            <a:pPr lvl="3"/>
            <a:r>
              <a:rPr lang="en-US" dirty="0"/>
              <a:t>Latent organism activation (</a:t>
            </a:r>
            <a:r>
              <a:rPr lang="en-US" dirty="0" err="1"/>
              <a:t>exs</a:t>
            </a:r>
            <a:r>
              <a:rPr lang="en-US" dirty="0"/>
              <a:t>. TB, HSV)</a:t>
            </a:r>
          </a:p>
          <a:p>
            <a:pPr lvl="2"/>
            <a:r>
              <a:rPr lang="en-US" dirty="0"/>
              <a:t>Neutropenia, thrombocytopenia</a:t>
            </a:r>
          </a:p>
          <a:p>
            <a:pPr lvl="1"/>
            <a:r>
              <a:rPr lang="en-US" dirty="0"/>
              <a:t>Drug Information Pearls</a:t>
            </a:r>
          </a:p>
          <a:p>
            <a:pPr lvl="2"/>
            <a:r>
              <a:rPr lang="en-US" dirty="0"/>
              <a:t>Sarilumab labelled as tocilizumab alternative</a:t>
            </a:r>
          </a:p>
          <a:p>
            <a:pPr marL="914400" lvl="2" indent="0">
              <a:buNone/>
            </a:pPr>
            <a:endParaRPr lang="en-US" dirty="0"/>
          </a:p>
          <a:p>
            <a:r>
              <a:rPr lang="en-US" dirty="0"/>
              <a:t>Baricitinib, Tofacitinib (PO)</a:t>
            </a:r>
          </a:p>
          <a:p>
            <a:pPr lvl="1"/>
            <a:r>
              <a:rPr lang="en-US" dirty="0"/>
              <a:t>Highlight Adverse Effects</a:t>
            </a:r>
          </a:p>
          <a:p>
            <a:pPr lvl="2"/>
            <a:r>
              <a:rPr lang="en-US" dirty="0"/>
              <a:t>BBW for serious infections, malignancies, CV events, thrombosis, mortality…</a:t>
            </a:r>
          </a:p>
          <a:p>
            <a:pPr lvl="2"/>
            <a:r>
              <a:rPr lang="en-US" dirty="0"/>
              <a:t>Renal + hepatic impairment concerns/considerations</a:t>
            </a:r>
          </a:p>
          <a:p>
            <a:pPr lvl="1"/>
            <a:r>
              <a:rPr lang="en-US" dirty="0"/>
              <a:t>Drug Information Pearls</a:t>
            </a:r>
          </a:p>
          <a:p>
            <a:pPr lvl="2"/>
            <a:r>
              <a:rPr lang="en-US" dirty="0"/>
              <a:t>Lots of drug interactions</a:t>
            </a:r>
          </a:p>
          <a:p>
            <a:pPr lvl="2"/>
            <a:endParaRPr lang="en-US" dirty="0"/>
          </a:p>
          <a:p>
            <a:pPr lvl="2"/>
            <a:endParaRPr lang="en-US" dirty="0"/>
          </a:p>
          <a:p>
            <a:pPr lvl="1"/>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05445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F8775-C08B-57E7-E2DD-1E1270A7DEFD}"/>
              </a:ext>
            </a:extLst>
          </p:cNvPr>
          <p:cNvSpPr>
            <a:spLocks noGrp="1"/>
          </p:cNvSpPr>
          <p:nvPr>
            <p:ph type="title"/>
          </p:nvPr>
        </p:nvSpPr>
        <p:spPr/>
        <p:txBody>
          <a:bodyPr/>
          <a:lstStyle/>
          <a:p>
            <a:r>
              <a:rPr lang="en-US" dirty="0"/>
              <a:t>Current IDSA Guidelines</a:t>
            </a:r>
          </a:p>
        </p:txBody>
      </p:sp>
      <p:cxnSp>
        <p:nvCxnSpPr>
          <p:cNvPr id="4" name="Straight Connector 3">
            <a:extLst>
              <a:ext uri="{FF2B5EF4-FFF2-40B4-BE49-F238E27FC236}">
                <a16:creationId xmlns:a16="http://schemas.microsoft.com/office/drawing/2014/main" id="{AE85FAA2-15FE-2EC7-64C3-EADB0DC3EEEE}"/>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B23DCEAB-2597-179B-35F9-2C0012A38D97}"/>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C1C1961C-9D21-A75C-9C62-B5F592F4BFD3}"/>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737878CA-0CD7-F40C-89C4-4F1E1D582E61}"/>
              </a:ext>
            </a:extLst>
          </p:cNvPr>
          <p:cNvPicPr>
            <a:picLocks noChangeAspect="1"/>
          </p:cNvPicPr>
          <p:nvPr/>
        </p:nvPicPr>
        <p:blipFill>
          <a:blip r:embed="rId2"/>
          <a:stretch>
            <a:fillRect/>
          </a:stretch>
        </p:blipFill>
        <p:spPr>
          <a:xfrm>
            <a:off x="1056795" y="1417638"/>
            <a:ext cx="6878010" cy="5306165"/>
          </a:xfrm>
          <a:prstGeom prst="rect">
            <a:avLst/>
          </a:prstGeom>
        </p:spPr>
      </p:pic>
      <p:sp>
        <p:nvSpPr>
          <p:cNvPr id="8" name="Rectangle 7">
            <a:extLst>
              <a:ext uri="{FF2B5EF4-FFF2-40B4-BE49-F238E27FC236}">
                <a16:creationId xmlns:a16="http://schemas.microsoft.com/office/drawing/2014/main" id="{360C05C5-3710-3C91-B6B6-632C49A6AE14}"/>
              </a:ext>
            </a:extLst>
          </p:cNvPr>
          <p:cNvSpPr/>
          <p:nvPr/>
        </p:nvSpPr>
        <p:spPr>
          <a:xfrm>
            <a:off x="1145285" y="1417638"/>
            <a:ext cx="2205034" cy="935037"/>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07AD25-798C-F083-730F-4D44D8065A20}"/>
              </a:ext>
            </a:extLst>
          </p:cNvPr>
          <p:cNvSpPr/>
          <p:nvPr/>
        </p:nvSpPr>
        <p:spPr>
          <a:xfrm>
            <a:off x="3469483" y="2959334"/>
            <a:ext cx="3626642" cy="250591"/>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CF09FD7-6935-A851-50BF-0D6DFDC66495}"/>
              </a:ext>
            </a:extLst>
          </p:cNvPr>
          <p:cNvPicPr>
            <a:picLocks noChangeAspect="1"/>
          </p:cNvPicPr>
          <p:nvPr/>
        </p:nvPicPr>
        <p:blipFill>
          <a:blip r:embed="rId3"/>
          <a:stretch>
            <a:fillRect/>
          </a:stretch>
        </p:blipFill>
        <p:spPr>
          <a:xfrm>
            <a:off x="751701" y="5789117"/>
            <a:ext cx="8096756" cy="455443"/>
          </a:xfrm>
          <a:prstGeom prst="rect">
            <a:avLst/>
          </a:prstGeom>
        </p:spPr>
      </p:pic>
    </p:spTree>
    <p:extLst>
      <p:ext uri="{BB962C8B-B14F-4D97-AF65-F5344CB8AC3E}">
        <p14:creationId xmlns:p14="http://schemas.microsoft.com/office/powerpoint/2010/main" val="31770441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p:txBody>
          <a:bodyPr/>
          <a:lstStyle/>
          <a:p>
            <a:r>
              <a:rPr lang="en-US" dirty="0"/>
              <a:t>Seasonal Influenza</a:t>
            </a:r>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3BC5F4E3-F6AE-417D-860B-A9399A308857}"/>
              </a:ext>
            </a:extLst>
          </p:cNvPr>
          <p:cNvPicPr>
            <a:picLocks noChangeAspect="1"/>
          </p:cNvPicPr>
          <p:nvPr/>
        </p:nvPicPr>
        <p:blipFill>
          <a:blip r:embed="rId3"/>
          <a:stretch>
            <a:fillRect/>
          </a:stretch>
        </p:blipFill>
        <p:spPr>
          <a:xfrm>
            <a:off x="572344" y="1555531"/>
            <a:ext cx="8114456" cy="4482662"/>
          </a:xfrm>
          <a:prstGeom prst="rect">
            <a:avLst/>
          </a:prstGeom>
        </p:spPr>
      </p:pic>
      <p:sp>
        <p:nvSpPr>
          <p:cNvPr id="8" name="Rectangle 7">
            <a:extLst>
              <a:ext uri="{FF2B5EF4-FFF2-40B4-BE49-F238E27FC236}">
                <a16:creationId xmlns:a16="http://schemas.microsoft.com/office/drawing/2014/main" id="{CFEB4CFB-BE7A-485F-893D-0D5869517AD1}"/>
              </a:ext>
            </a:extLst>
          </p:cNvPr>
          <p:cNvSpPr/>
          <p:nvPr/>
        </p:nvSpPr>
        <p:spPr>
          <a:xfrm>
            <a:off x="485775" y="6540969"/>
            <a:ext cx="8627263" cy="246221"/>
          </a:xfrm>
          <a:prstGeom prst="rect">
            <a:avLst/>
          </a:prstGeom>
        </p:spPr>
        <p:txBody>
          <a:bodyPr wrap="square">
            <a:spAutoFit/>
          </a:bodyPr>
          <a:lstStyle/>
          <a:p>
            <a:pPr algn="r"/>
            <a:r>
              <a:rPr lang="en-US" sz="1000" dirty="0"/>
              <a:t>ACCP: Update in Therapeutics 2018.</a:t>
            </a:r>
          </a:p>
        </p:txBody>
      </p:sp>
      <p:cxnSp>
        <p:nvCxnSpPr>
          <p:cNvPr id="9" name="Straight Connector 8">
            <a:extLst>
              <a:ext uri="{FF2B5EF4-FFF2-40B4-BE49-F238E27FC236}">
                <a16:creationId xmlns:a16="http://schemas.microsoft.com/office/drawing/2014/main" id="{87415FA4-9106-258B-80AF-2713010F204E}"/>
              </a:ext>
            </a:extLst>
          </p:cNvPr>
          <p:cNvCxnSpPr/>
          <p:nvPr/>
        </p:nvCxnSpPr>
        <p:spPr>
          <a:xfrm>
            <a:off x="1337187" y="5781368"/>
            <a:ext cx="7256207"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Straight Connector 9">
            <a:extLst>
              <a:ext uri="{FF2B5EF4-FFF2-40B4-BE49-F238E27FC236}">
                <a16:creationId xmlns:a16="http://schemas.microsoft.com/office/drawing/2014/main" id="{BCB654DA-E3AF-E6DD-ADAD-41080F663F14}"/>
              </a:ext>
            </a:extLst>
          </p:cNvPr>
          <p:cNvCxnSpPr>
            <a:cxnSpLocks/>
          </p:cNvCxnSpPr>
          <p:nvPr/>
        </p:nvCxnSpPr>
        <p:spPr>
          <a:xfrm flipV="1">
            <a:off x="1337187" y="6038193"/>
            <a:ext cx="2330245" cy="4916"/>
          </a:xfrm>
          <a:prstGeom prst="line">
            <a:avLst/>
          </a:prstGeom>
        </p:spPr>
        <p:style>
          <a:lnRef idx="2">
            <a:schemeClr val="accent2"/>
          </a:lnRef>
          <a:fillRef idx="0">
            <a:schemeClr val="accent2"/>
          </a:fillRef>
          <a:effectRef idx="1">
            <a:schemeClr val="accent2"/>
          </a:effectRef>
          <a:fontRef idx="minor">
            <a:schemeClr val="tx1"/>
          </a:fontRef>
        </p:style>
      </p:cxnSp>
      <p:cxnSp>
        <p:nvCxnSpPr>
          <p:cNvPr id="12" name="Straight Connector 11">
            <a:extLst>
              <a:ext uri="{FF2B5EF4-FFF2-40B4-BE49-F238E27FC236}">
                <a16:creationId xmlns:a16="http://schemas.microsoft.com/office/drawing/2014/main" id="{2A595857-7403-F8A8-3462-072A94897ADD}"/>
              </a:ext>
            </a:extLst>
          </p:cNvPr>
          <p:cNvCxnSpPr>
            <a:cxnSpLocks/>
          </p:cNvCxnSpPr>
          <p:nvPr/>
        </p:nvCxnSpPr>
        <p:spPr>
          <a:xfrm flipV="1">
            <a:off x="1725561" y="2985277"/>
            <a:ext cx="2453149" cy="4916"/>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Straight Connector 13">
            <a:extLst>
              <a:ext uri="{FF2B5EF4-FFF2-40B4-BE49-F238E27FC236}">
                <a16:creationId xmlns:a16="http://schemas.microsoft.com/office/drawing/2014/main" id="{BAD69309-929E-D1F6-FCE0-0F9A9357F257}"/>
              </a:ext>
            </a:extLst>
          </p:cNvPr>
          <p:cNvCxnSpPr>
            <a:cxnSpLocks/>
          </p:cNvCxnSpPr>
          <p:nvPr/>
        </p:nvCxnSpPr>
        <p:spPr>
          <a:xfrm>
            <a:off x="1275734" y="2728453"/>
            <a:ext cx="3353838"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Straight Connector 15">
            <a:extLst>
              <a:ext uri="{FF2B5EF4-FFF2-40B4-BE49-F238E27FC236}">
                <a16:creationId xmlns:a16="http://schemas.microsoft.com/office/drawing/2014/main" id="{900C2E58-0072-992C-B810-16B8E0CD0E8E}"/>
              </a:ext>
            </a:extLst>
          </p:cNvPr>
          <p:cNvCxnSpPr>
            <a:cxnSpLocks/>
          </p:cNvCxnSpPr>
          <p:nvPr/>
        </p:nvCxnSpPr>
        <p:spPr>
          <a:xfrm>
            <a:off x="1275734" y="2487563"/>
            <a:ext cx="1676401"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7639896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2050" name="Picture 2" descr="See the source image">
            <a:extLst>
              <a:ext uri="{FF2B5EF4-FFF2-40B4-BE49-F238E27FC236}">
                <a16:creationId xmlns:a16="http://schemas.microsoft.com/office/drawing/2014/main" id="{96F7AC94-8F52-4CBF-89B6-F3AEE6E09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75" y="421608"/>
            <a:ext cx="8096250" cy="5429250"/>
          </a:xfrm>
          <a:prstGeom prst="rect">
            <a:avLst/>
          </a:prstGeom>
          <a:noFill/>
          <a:extLst>
            <a:ext uri="{909E8E84-426E-40DD-AFC4-6F175D3DCCD1}">
              <a14:hiddenFill xmlns:a14="http://schemas.microsoft.com/office/drawing/2010/main">
                <a:solidFill>
                  <a:srgbClr val="FFFFFF"/>
                </a:solidFill>
              </a14:hiddenFill>
            </a:ext>
          </a:extLst>
        </p:spPr>
      </p:pic>
      <p:sp>
        <p:nvSpPr>
          <p:cNvPr id="9" name="Arrow: Right 8">
            <a:extLst>
              <a:ext uri="{FF2B5EF4-FFF2-40B4-BE49-F238E27FC236}">
                <a16:creationId xmlns:a16="http://schemas.microsoft.com/office/drawing/2014/main" id="{BFB4A7D5-E9EB-4FA0-A4F1-D405F7B9A769}"/>
              </a:ext>
            </a:extLst>
          </p:cNvPr>
          <p:cNvSpPr/>
          <p:nvPr/>
        </p:nvSpPr>
        <p:spPr>
          <a:xfrm rot="14335163">
            <a:off x="6460686" y="5029230"/>
            <a:ext cx="2106695" cy="183490"/>
          </a:xfrm>
          <a:prstGeom prst="rightArrow">
            <a:avLst/>
          </a:prstGeom>
          <a:solidFill>
            <a:srgbClr val="00B05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Oval 1">
            <a:extLst>
              <a:ext uri="{FF2B5EF4-FFF2-40B4-BE49-F238E27FC236}">
                <a16:creationId xmlns:a16="http://schemas.microsoft.com/office/drawing/2014/main" id="{2E7EF086-9AE4-4807-A97D-28469CF0D879}"/>
              </a:ext>
            </a:extLst>
          </p:cNvPr>
          <p:cNvSpPr/>
          <p:nvPr/>
        </p:nvSpPr>
        <p:spPr>
          <a:xfrm>
            <a:off x="7258395" y="5120008"/>
            <a:ext cx="1435507" cy="1416511"/>
          </a:xfrm>
          <a:prstGeom prst="ellipse">
            <a:avLst/>
          </a:prstGeom>
          <a:solidFill>
            <a:srgbClr val="00B05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DB7DACF-52E7-4888-AA40-E8D130508B8E}"/>
              </a:ext>
            </a:extLst>
          </p:cNvPr>
          <p:cNvSpPr txBox="1"/>
          <p:nvPr/>
        </p:nvSpPr>
        <p:spPr>
          <a:xfrm>
            <a:off x="7281786" y="5372585"/>
            <a:ext cx="1382620" cy="1107996"/>
          </a:xfrm>
          <a:prstGeom prst="rect">
            <a:avLst/>
          </a:prstGeom>
          <a:noFill/>
        </p:spPr>
        <p:txBody>
          <a:bodyPr wrap="square" rtlCol="0">
            <a:spAutoFit/>
          </a:bodyPr>
          <a:lstStyle/>
          <a:p>
            <a:pPr algn="ctr"/>
            <a:r>
              <a:rPr lang="en-US" sz="1400" b="1" dirty="0"/>
              <a:t>Site of action of oseltamivir and  zanamivir</a:t>
            </a:r>
          </a:p>
          <a:p>
            <a:pPr algn="ctr"/>
            <a:r>
              <a:rPr lang="en-US" sz="1200" dirty="0"/>
              <a:t>Neuraminidase </a:t>
            </a:r>
            <a:br>
              <a:rPr lang="en-US" sz="1200" dirty="0"/>
            </a:br>
            <a:r>
              <a:rPr lang="en-US" sz="1200" dirty="0"/>
              <a:t>inhibition</a:t>
            </a:r>
          </a:p>
        </p:txBody>
      </p:sp>
      <p:pic>
        <p:nvPicPr>
          <p:cNvPr id="8194" name="Picture 2" descr="Get Your Card Now">
            <a:extLst>
              <a:ext uri="{FF2B5EF4-FFF2-40B4-BE49-F238E27FC236}">
                <a16:creationId xmlns:a16="http://schemas.microsoft.com/office/drawing/2014/main" id="{7EBA5B35-4AF2-A2C8-7DEB-CFE0C2510B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924"/>
          <a:stretch/>
        </p:blipFill>
        <p:spPr bwMode="auto">
          <a:xfrm>
            <a:off x="5500612" y="5246008"/>
            <a:ext cx="1781174" cy="919711"/>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Genentech: Xofluza® (baloxavir marboxil) - Information for Patients">
            <a:extLst>
              <a:ext uri="{FF2B5EF4-FFF2-40B4-BE49-F238E27FC236}">
                <a16:creationId xmlns:a16="http://schemas.microsoft.com/office/drawing/2014/main" id="{8DDC62B1-08DB-828F-FCEE-DC3A8AE6DD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2712" y="595001"/>
            <a:ext cx="1624088" cy="557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7267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a:xfrm>
            <a:off x="457198" y="200353"/>
            <a:ext cx="8229600" cy="1143000"/>
          </a:xfrm>
        </p:spPr>
        <p:txBody>
          <a:bodyPr/>
          <a:lstStyle/>
          <a:p>
            <a:r>
              <a:rPr lang="en-US" dirty="0"/>
              <a:t>Supplemental Drug Information</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a:xfrm>
            <a:off x="457197" y="1359310"/>
            <a:ext cx="8991600" cy="5498690"/>
          </a:xfrm>
        </p:spPr>
        <p:txBody>
          <a:bodyPr>
            <a:normAutofit fontScale="70000" lnSpcReduction="20000"/>
          </a:bodyPr>
          <a:lstStyle/>
          <a:p>
            <a:r>
              <a:rPr lang="en-US" dirty="0"/>
              <a:t>Oseltamivir (PO), Zanamivir (INH)</a:t>
            </a:r>
          </a:p>
          <a:p>
            <a:pPr lvl="1"/>
            <a:r>
              <a:rPr lang="en-US" dirty="0"/>
              <a:t>Adverse Effects</a:t>
            </a:r>
          </a:p>
          <a:p>
            <a:pPr lvl="2"/>
            <a:r>
              <a:rPr lang="en-US" dirty="0"/>
              <a:t>Oseltamivir: N/V/D (2-16%), headache (2-17%)</a:t>
            </a:r>
          </a:p>
          <a:p>
            <a:pPr lvl="2"/>
            <a:r>
              <a:rPr lang="en-US" dirty="0"/>
              <a:t>Zanamivir: Bronchospasm, cough</a:t>
            </a:r>
          </a:p>
          <a:p>
            <a:pPr lvl="1"/>
            <a:r>
              <a:rPr lang="en-US" dirty="0"/>
              <a:t>Drug Information Pearls</a:t>
            </a:r>
          </a:p>
          <a:p>
            <a:pPr lvl="2"/>
            <a:r>
              <a:rPr lang="en-US" dirty="0"/>
              <a:t>Initiate within 48 hours of symptom onset -&gt; reduce duration 1-1.5 days</a:t>
            </a:r>
          </a:p>
          <a:p>
            <a:pPr lvl="2"/>
            <a:r>
              <a:rPr lang="en-US" dirty="0"/>
              <a:t>Oseltamivir requires renally adjustment</a:t>
            </a:r>
          </a:p>
          <a:p>
            <a:pPr lvl="2"/>
            <a:r>
              <a:rPr lang="en-US" dirty="0"/>
              <a:t>Treatment duration = 5 days</a:t>
            </a:r>
          </a:p>
          <a:p>
            <a:pPr lvl="3"/>
            <a:endParaRPr lang="en-US" dirty="0"/>
          </a:p>
          <a:p>
            <a:r>
              <a:rPr lang="en-US" dirty="0" err="1"/>
              <a:t>Baloxavir</a:t>
            </a:r>
            <a:r>
              <a:rPr lang="en-US" dirty="0"/>
              <a:t> (PO)</a:t>
            </a:r>
          </a:p>
          <a:p>
            <a:pPr lvl="1"/>
            <a:r>
              <a:rPr lang="en-US" dirty="0"/>
              <a:t>Adverse Effects</a:t>
            </a:r>
          </a:p>
          <a:p>
            <a:pPr lvl="2"/>
            <a:r>
              <a:rPr lang="en-US" dirty="0"/>
              <a:t>N/V/D (2-3%), headache (1%)</a:t>
            </a:r>
          </a:p>
          <a:p>
            <a:pPr lvl="1"/>
            <a:r>
              <a:rPr lang="en-US" dirty="0"/>
              <a:t>Drug Information Pearls</a:t>
            </a:r>
          </a:p>
          <a:p>
            <a:pPr lvl="2"/>
            <a:r>
              <a:rPr lang="en-US" dirty="0"/>
              <a:t>Initiate within 48 hours of symptom onset -&gt; reduce duration 1-1.5 days</a:t>
            </a:r>
          </a:p>
          <a:p>
            <a:pPr lvl="2"/>
            <a:r>
              <a:rPr lang="en-US" dirty="0"/>
              <a:t>Weight-based dosing (80kg)</a:t>
            </a:r>
          </a:p>
          <a:p>
            <a:pPr lvl="2"/>
            <a:r>
              <a:rPr lang="en-US" dirty="0"/>
              <a:t>Treatment duration = 1 dose</a:t>
            </a:r>
          </a:p>
          <a:p>
            <a:pPr lvl="2"/>
            <a:r>
              <a:rPr lang="en-US" dirty="0"/>
              <a:t>Avoid cations (antacids, dairy products, </a:t>
            </a:r>
            <a:r>
              <a:rPr lang="en-US" dirty="0" err="1"/>
              <a:t>etc</a:t>
            </a:r>
            <a:r>
              <a:rPr lang="en-US" dirty="0"/>
              <a:t>) due to chelation inhibited absorption</a:t>
            </a:r>
          </a:p>
          <a:p>
            <a:pPr lvl="3"/>
            <a:r>
              <a:rPr lang="en-US" dirty="0"/>
              <a:t>Separate by 1-2 hours before/after </a:t>
            </a:r>
          </a:p>
          <a:p>
            <a:pPr lvl="2"/>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96146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p:txBody>
          <a:bodyPr/>
          <a:lstStyle/>
          <a:p>
            <a:r>
              <a:rPr lang="en-US" dirty="0"/>
              <a:t>Fungal Pneumonia</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a:xfrm>
            <a:off x="457199" y="1600199"/>
            <a:ext cx="8580829" cy="4826469"/>
          </a:xfrm>
        </p:spPr>
        <p:txBody>
          <a:bodyPr>
            <a:normAutofit/>
          </a:bodyPr>
          <a:lstStyle/>
          <a:p>
            <a:r>
              <a:rPr lang="en-US" dirty="0"/>
              <a:t>Pearls</a:t>
            </a:r>
          </a:p>
          <a:p>
            <a:pPr lvl="1"/>
            <a:r>
              <a:rPr lang="en-US" dirty="0"/>
              <a:t>Incidence low (highest in immunocompromised)</a:t>
            </a:r>
          </a:p>
          <a:p>
            <a:pPr lvl="1"/>
            <a:r>
              <a:rPr lang="en-US" dirty="0"/>
              <a:t>Cultures resistant to grow (5+ days)</a:t>
            </a:r>
          </a:p>
          <a:p>
            <a:pPr lvl="1"/>
            <a:r>
              <a:rPr lang="en-US" dirty="0"/>
              <a:t>Diagnosis of exclusion (and usually by ID specialist)</a:t>
            </a:r>
          </a:p>
          <a:p>
            <a:pPr lvl="1"/>
            <a:endParaRPr lang="en-US" dirty="0"/>
          </a:p>
          <a:p>
            <a:r>
              <a:rPr lang="en-US" dirty="0"/>
              <a:t>Treatment</a:t>
            </a:r>
          </a:p>
          <a:p>
            <a:pPr lvl="1"/>
            <a:r>
              <a:rPr lang="en-US" dirty="0"/>
              <a:t>Broad coverage until culture</a:t>
            </a:r>
          </a:p>
          <a:p>
            <a:pPr lvl="2"/>
            <a:r>
              <a:rPr lang="en-US" dirty="0"/>
              <a:t>Usually azole antifungals (ex. fluconazole) 1</a:t>
            </a:r>
            <a:r>
              <a:rPr lang="en-US" baseline="30000" dirty="0"/>
              <a:t>st</a:t>
            </a:r>
            <a:r>
              <a:rPr lang="en-US" dirty="0"/>
              <a:t> line </a:t>
            </a:r>
          </a:p>
          <a:p>
            <a:pPr lvl="2"/>
            <a:r>
              <a:rPr lang="en-US" dirty="0"/>
              <a:t>Refer to Dr. Cluck’s Antifungals Lecture </a:t>
            </a:r>
            <a:r>
              <a:rPr lang="en-US" dirty="0">
                <a:sym typeface="Wingdings" panose="05000000000000000000" pitchFamily="2" charset="2"/>
              </a:rPr>
              <a:t></a:t>
            </a:r>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23407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p:txBody>
          <a:bodyPr/>
          <a:lstStyle/>
          <a:p>
            <a:r>
              <a:rPr lang="en-US" dirty="0"/>
              <a:t>Additional Care</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p:txBody>
          <a:bodyPr/>
          <a:lstStyle/>
          <a:p>
            <a:r>
              <a:rPr lang="en-US" dirty="0"/>
              <a:t>Supportive Care</a:t>
            </a:r>
          </a:p>
          <a:p>
            <a:pPr lvl="1"/>
            <a:r>
              <a:rPr lang="en-US" dirty="0"/>
              <a:t>Antipyretics/Analgesics</a:t>
            </a:r>
          </a:p>
          <a:p>
            <a:pPr lvl="1"/>
            <a:r>
              <a:rPr lang="en-US" dirty="0"/>
              <a:t>Bronchodilators/</a:t>
            </a:r>
            <a:r>
              <a:rPr lang="en-US" dirty="0" err="1"/>
              <a:t>Mucolytics</a:t>
            </a:r>
            <a:endParaRPr lang="en-US" dirty="0"/>
          </a:p>
          <a:p>
            <a:pPr lvl="1"/>
            <a:r>
              <a:rPr lang="en-US" dirty="0"/>
              <a:t>Cough suppressants/Expectorants</a:t>
            </a:r>
          </a:p>
          <a:p>
            <a:pPr lvl="1"/>
            <a:endParaRPr lang="en-US" dirty="0"/>
          </a:p>
          <a:p>
            <a:r>
              <a:rPr lang="en-US" dirty="0"/>
              <a:t>Preventative Care = Vaccination</a:t>
            </a:r>
          </a:p>
          <a:p>
            <a:pPr lvl="1"/>
            <a:r>
              <a:rPr lang="en-US" dirty="0"/>
              <a:t>Pneumococcal, Seasonal influenza</a:t>
            </a:r>
          </a:p>
          <a:p>
            <a:pPr lvl="2"/>
            <a:r>
              <a:rPr lang="en-US" dirty="0"/>
              <a:t>Look forward to Dr. Thigpen’s lecture :D</a:t>
            </a:r>
          </a:p>
          <a:p>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69772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p:txBody>
          <a:bodyPr>
            <a:normAutofit fontScale="90000"/>
          </a:bodyPr>
          <a:lstStyle/>
          <a:p>
            <a:r>
              <a:rPr lang="en-US" dirty="0"/>
              <a:t>Highlight Pharmacotherapy Resources</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p:txBody>
          <a:bodyPr>
            <a:normAutofit/>
          </a:bodyPr>
          <a:lstStyle/>
          <a:p>
            <a:r>
              <a:rPr lang="en-US" dirty="0">
                <a:hlinkClick r:id="rId3"/>
              </a:rPr>
              <a:t>Infectious Diseases Society of America</a:t>
            </a:r>
            <a:endParaRPr lang="en-US" dirty="0"/>
          </a:p>
          <a:p>
            <a:pPr lvl="1"/>
            <a:r>
              <a:rPr lang="en-US" dirty="0"/>
              <a:t>Guidelines by organ and sometimes by organism</a:t>
            </a:r>
          </a:p>
          <a:p>
            <a:pPr lvl="1"/>
            <a:endParaRPr lang="en-US" dirty="0"/>
          </a:p>
          <a:p>
            <a:r>
              <a:rPr lang="en-US" dirty="0"/>
              <a:t>Medication Databases</a:t>
            </a:r>
          </a:p>
          <a:p>
            <a:pPr lvl="1"/>
            <a:r>
              <a:rPr lang="en-US" dirty="0"/>
              <a:t>Lexi-Comp, Micromedex</a:t>
            </a:r>
            <a:br>
              <a:rPr lang="en-US" dirty="0"/>
            </a:br>
            <a:endParaRPr lang="en-US" dirty="0"/>
          </a:p>
          <a:p>
            <a:r>
              <a:rPr lang="en-US" dirty="0"/>
              <a:t>Therapy </a:t>
            </a:r>
            <a:r>
              <a:rPr lang="en-US" dirty="0" err="1"/>
              <a:t>QuickGuide</a:t>
            </a:r>
            <a:endParaRPr lang="en-US" dirty="0"/>
          </a:p>
          <a:p>
            <a:pPr lvl="1"/>
            <a:r>
              <a:rPr lang="en-US" dirty="0" err="1"/>
              <a:t>UpToDate</a:t>
            </a:r>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8734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9DA3D1-FD35-4ACE-88A0-293C81B1213B}"/>
              </a:ext>
            </a:extLst>
          </p:cNvPr>
          <p:cNvPicPr>
            <a:picLocks noChangeAspect="1"/>
          </p:cNvPicPr>
          <p:nvPr/>
        </p:nvPicPr>
        <p:blipFill>
          <a:blip r:embed="rId3"/>
          <a:stretch>
            <a:fillRect/>
          </a:stretch>
        </p:blipFill>
        <p:spPr>
          <a:xfrm>
            <a:off x="1347022" y="1144890"/>
            <a:ext cx="6153675" cy="5384466"/>
          </a:xfrm>
          <a:prstGeom prst="rect">
            <a:avLst/>
          </a:prstGeom>
        </p:spPr>
      </p:pic>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a:xfrm>
            <a:off x="457200" y="-49827"/>
            <a:ext cx="8229600" cy="1143000"/>
          </a:xfrm>
        </p:spPr>
        <p:txBody>
          <a:bodyPr/>
          <a:lstStyle/>
          <a:p>
            <a:r>
              <a:rPr lang="en-US" dirty="0"/>
              <a:t>Community Acquired Pneumonia</a:t>
            </a:r>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F5FAD6E3-640F-4326-98BE-005E737FFE93}"/>
              </a:ext>
            </a:extLst>
          </p:cNvPr>
          <p:cNvSpPr/>
          <p:nvPr/>
        </p:nvSpPr>
        <p:spPr>
          <a:xfrm>
            <a:off x="704850" y="6603338"/>
            <a:ext cx="8341513" cy="246221"/>
          </a:xfrm>
          <a:prstGeom prst="rect">
            <a:avLst/>
          </a:prstGeom>
        </p:spPr>
        <p:txBody>
          <a:bodyPr wrap="square">
            <a:spAutoFit/>
          </a:bodyPr>
          <a:lstStyle/>
          <a:p>
            <a:pPr algn="r"/>
            <a:r>
              <a:rPr lang="en-US" sz="1000" dirty="0">
                <a:hlinkClick r:id="rId4"/>
              </a:rPr>
              <a:t>IDSA CAP Guidelines 2019.</a:t>
            </a:r>
            <a:endParaRPr lang="en-US" sz="1000" dirty="0"/>
          </a:p>
        </p:txBody>
      </p:sp>
    </p:spTree>
    <p:extLst>
      <p:ext uri="{BB962C8B-B14F-4D97-AF65-F5344CB8AC3E}">
        <p14:creationId xmlns:p14="http://schemas.microsoft.com/office/powerpoint/2010/main" val="41454342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FC9A3-54A8-2990-8BF5-AFAF8B5D02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8DCC62-C838-3054-62D5-BA71E50EC5B7}"/>
              </a:ext>
            </a:extLst>
          </p:cNvPr>
          <p:cNvSpPr>
            <a:spLocks noGrp="1"/>
          </p:cNvSpPr>
          <p:nvPr>
            <p:ph type="ctrTitle"/>
          </p:nvPr>
        </p:nvSpPr>
        <p:spPr>
          <a:xfrm>
            <a:off x="0" y="1138473"/>
            <a:ext cx="9144000" cy="1470025"/>
          </a:xfrm>
        </p:spPr>
        <p:txBody>
          <a:bodyPr>
            <a:normAutofit/>
          </a:bodyPr>
          <a:lstStyle/>
          <a:p>
            <a:r>
              <a:rPr lang="en-US" dirty="0">
                <a:solidFill>
                  <a:schemeClr val="accent6">
                    <a:lumMod val="75000"/>
                  </a:schemeClr>
                </a:solidFill>
              </a:rPr>
              <a:t>Respiratory Infections</a:t>
            </a:r>
          </a:p>
        </p:txBody>
      </p:sp>
      <p:sp>
        <p:nvSpPr>
          <p:cNvPr id="3" name="Subtitle 2">
            <a:extLst>
              <a:ext uri="{FF2B5EF4-FFF2-40B4-BE49-F238E27FC236}">
                <a16:creationId xmlns:a16="http://schemas.microsoft.com/office/drawing/2014/main" id="{E0500719-60A6-CABD-12D0-04B53A06EA61}"/>
              </a:ext>
            </a:extLst>
          </p:cNvPr>
          <p:cNvSpPr>
            <a:spLocks noGrp="1"/>
          </p:cNvSpPr>
          <p:nvPr>
            <p:ph type="subTitle" idx="1"/>
          </p:nvPr>
        </p:nvSpPr>
        <p:spPr>
          <a:xfrm>
            <a:off x="1371600" y="2744496"/>
            <a:ext cx="6400800" cy="1752600"/>
          </a:xfrm>
        </p:spPr>
        <p:txBody>
          <a:bodyPr/>
          <a:lstStyle/>
          <a:p>
            <a:r>
              <a:rPr lang="en-US" dirty="0"/>
              <a:t>PAS 523</a:t>
            </a:r>
          </a:p>
          <a:p>
            <a:r>
              <a:rPr lang="en-US" dirty="0"/>
              <a:t>July 2025</a:t>
            </a:r>
          </a:p>
          <a:p>
            <a:endParaRPr lang="en-US" dirty="0"/>
          </a:p>
        </p:txBody>
      </p:sp>
      <p:sp>
        <p:nvSpPr>
          <p:cNvPr id="12" name="TextBox 11">
            <a:extLst>
              <a:ext uri="{FF2B5EF4-FFF2-40B4-BE49-F238E27FC236}">
                <a16:creationId xmlns:a16="http://schemas.microsoft.com/office/drawing/2014/main" id="{E1B27D43-CEC2-6769-6424-F5490D0211C1}"/>
              </a:ext>
            </a:extLst>
          </p:cNvPr>
          <p:cNvSpPr txBox="1"/>
          <p:nvPr/>
        </p:nvSpPr>
        <p:spPr>
          <a:xfrm>
            <a:off x="0" y="4271749"/>
            <a:ext cx="9144000" cy="1661993"/>
          </a:xfrm>
          <a:prstGeom prst="rect">
            <a:avLst/>
          </a:prstGeom>
          <a:noFill/>
        </p:spPr>
        <p:txBody>
          <a:bodyPr wrap="square" rtlCol="0">
            <a:spAutoFit/>
          </a:bodyPr>
          <a:lstStyle/>
          <a:p>
            <a:pPr algn="ctr"/>
            <a:r>
              <a:rPr lang="en-US" dirty="0"/>
              <a:t>Robert Wood, PharmD, BCCCP, VHA-CM</a:t>
            </a:r>
          </a:p>
          <a:p>
            <a:pPr algn="ctr"/>
            <a:r>
              <a:rPr lang="en-US" dirty="0"/>
              <a:t>Adjunct Professor, Milligan College, Physician Assistant Studies Program</a:t>
            </a:r>
            <a:br>
              <a:rPr lang="en-US" dirty="0"/>
            </a:br>
            <a:r>
              <a:rPr lang="en-US" dirty="0"/>
              <a:t>Clinical Associate Professor, ETSU College of Pharmacy</a:t>
            </a:r>
            <a:br>
              <a:rPr lang="en-US" dirty="0"/>
            </a:br>
            <a:r>
              <a:rPr lang="en-US" dirty="0"/>
              <a:t>Acute Care Clinical Pharmacist Practitioner, James H. </a:t>
            </a:r>
            <a:r>
              <a:rPr lang="en-US" dirty="0" err="1"/>
              <a:t>Quillen</a:t>
            </a:r>
            <a:r>
              <a:rPr lang="en-US" dirty="0"/>
              <a:t> VAMC</a:t>
            </a:r>
            <a:br>
              <a:rPr lang="en-US" dirty="0"/>
            </a:br>
            <a:r>
              <a:rPr lang="en-US" dirty="0">
                <a:solidFill>
                  <a:schemeClr val="accent6">
                    <a:lumMod val="75000"/>
                  </a:schemeClr>
                </a:solidFill>
                <a:hlinkClick r:id="rId3"/>
              </a:rPr>
              <a:t>Robert.Wood5@va.gov</a:t>
            </a:r>
            <a:r>
              <a:rPr lang="en-US" dirty="0">
                <a:solidFill>
                  <a:schemeClr val="accent6">
                    <a:lumMod val="75000"/>
                  </a:schemeClr>
                </a:solidFill>
              </a:rPr>
              <a:t> </a:t>
            </a:r>
            <a:br>
              <a:rPr lang="en-US" dirty="0"/>
            </a:br>
            <a:endParaRPr lang="en-US" sz="1200" dirty="0"/>
          </a:p>
        </p:txBody>
      </p:sp>
      <p:cxnSp>
        <p:nvCxnSpPr>
          <p:cNvPr id="13" name="Straight Connector 12">
            <a:extLst>
              <a:ext uri="{FF2B5EF4-FFF2-40B4-BE49-F238E27FC236}">
                <a16:creationId xmlns:a16="http://schemas.microsoft.com/office/drawing/2014/main" id="{C9350E2F-42EF-B421-8F85-53E4E1BA98FB}"/>
              </a:ext>
            </a:extLst>
          </p:cNvPr>
          <p:cNvCxnSpPr/>
          <p:nvPr/>
        </p:nvCxnSpPr>
        <p:spPr>
          <a:xfrm>
            <a:off x="2932265" y="6629976"/>
            <a:ext cx="489101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9B631327-7EE5-C42F-7D8B-0E5B66A5F763}"/>
              </a:ext>
            </a:extLst>
          </p:cNvPr>
          <p:cNvCxnSpPr/>
          <p:nvPr/>
        </p:nvCxnSpPr>
        <p:spPr>
          <a:xfrm>
            <a:off x="3068899" y="6493342"/>
            <a:ext cx="4738617"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3B3EBD60-831B-B0AD-3665-F140BC2594E0}"/>
              </a:ext>
            </a:extLst>
          </p:cNvPr>
          <p:cNvCxnSpPr/>
          <p:nvPr/>
        </p:nvCxnSpPr>
        <p:spPr>
          <a:xfrm>
            <a:off x="3237065" y="6325176"/>
            <a:ext cx="4586217" cy="1282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95AF8FCA-9DDB-402A-E98B-27D6AC895D96}"/>
              </a:ext>
            </a:extLst>
          </p:cNvPr>
          <p:cNvCxnSpPr/>
          <p:nvPr/>
        </p:nvCxnSpPr>
        <p:spPr>
          <a:xfrm>
            <a:off x="8797566" y="533882"/>
            <a:ext cx="34681" cy="511425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4885D26E-9CE7-4C9F-A815-81D3A051B883}"/>
              </a:ext>
            </a:extLst>
          </p:cNvPr>
          <p:cNvCxnSpPr/>
          <p:nvPr/>
        </p:nvCxnSpPr>
        <p:spPr>
          <a:xfrm flipH="1">
            <a:off x="8926505" y="448822"/>
            <a:ext cx="1" cy="5326909"/>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5902E08E-0BD7-5A14-74BD-12289606625A}"/>
              </a:ext>
            </a:extLst>
          </p:cNvPr>
          <p:cNvCxnSpPr/>
          <p:nvPr/>
        </p:nvCxnSpPr>
        <p:spPr>
          <a:xfrm flipH="1">
            <a:off x="9020765" y="353129"/>
            <a:ext cx="12828" cy="557223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22" name="Picture 21" descr="PA Program Patches – Physician Assistant History Society®">
            <a:extLst>
              <a:ext uri="{FF2B5EF4-FFF2-40B4-BE49-F238E27FC236}">
                <a16:creationId xmlns:a16="http://schemas.microsoft.com/office/drawing/2014/main" id="{09CB3C70-D349-C475-B324-BEE4144D9A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5312" y="5852324"/>
            <a:ext cx="898323" cy="898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50343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p:txBody>
          <a:bodyPr/>
          <a:lstStyle/>
          <a:p>
            <a:r>
              <a:rPr lang="en-US" dirty="0"/>
              <a:t>Test Yourself</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p:txBody>
          <a:bodyPr/>
          <a:lstStyle/>
          <a:p>
            <a:r>
              <a:rPr lang="en-US" dirty="0"/>
              <a:t>Which one of the following is a macrolide?</a:t>
            </a:r>
          </a:p>
          <a:p>
            <a:pPr marL="971550" lvl="1" indent="-514350">
              <a:buFont typeface="+mj-lt"/>
              <a:buAutoNum type="alphaUcPeriod"/>
            </a:pPr>
            <a:r>
              <a:rPr lang="en-US" dirty="0"/>
              <a:t>Clarithromycin</a:t>
            </a:r>
          </a:p>
          <a:p>
            <a:pPr marL="971550" lvl="1" indent="-514350">
              <a:buFont typeface="+mj-lt"/>
              <a:buAutoNum type="alphaUcPeriod"/>
            </a:pPr>
            <a:r>
              <a:rPr lang="en-US" dirty="0"/>
              <a:t>Clindamycin</a:t>
            </a:r>
          </a:p>
          <a:p>
            <a:pPr marL="971550" lvl="1" indent="-514350">
              <a:buFont typeface="+mj-lt"/>
              <a:buAutoNum type="alphaUcPeriod"/>
            </a:pPr>
            <a:r>
              <a:rPr lang="en-US" dirty="0"/>
              <a:t>Tobramycin</a:t>
            </a:r>
          </a:p>
          <a:p>
            <a:pPr marL="971550" lvl="1" indent="-514350">
              <a:buFont typeface="+mj-lt"/>
              <a:buAutoNum type="alphaUcPeriod"/>
            </a:pPr>
            <a:r>
              <a:rPr lang="en-US" dirty="0"/>
              <a:t>Vancomycin</a:t>
            </a:r>
          </a:p>
          <a:p>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17545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p:txBody>
          <a:bodyPr/>
          <a:lstStyle/>
          <a:p>
            <a:r>
              <a:rPr lang="en-US" dirty="0"/>
              <a:t>Test Yourself</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p:txBody>
          <a:bodyPr/>
          <a:lstStyle/>
          <a:p>
            <a:r>
              <a:rPr lang="en-US" dirty="0"/>
              <a:t>Which one of the following directly inhibits ribosomal production through interfering with protein synthesis?</a:t>
            </a:r>
          </a:p>
          <a:p>
            <a:pPr marL="971550" lvl="1" indent="-514350">
              <a:buFont typeface="+mj-lt"/>
              <a:buAutoNum type="alphaUcPeriod"/>
            </a:pPr>
            <a:r>
              <a:rPr lang="en-US" dirty="0"/>
              <a:t>Amoxicillin/clavulanate</a:t>
            </a:r>
          </a:p>
          <a:p>
            <a:pPr marL="971550" lvl="1" indent="-514350">
              <a:buFont typeface="+mj-lt"/>
              <a:buAutoNum type="alphaUcPeriod"/>
            </a:pPr>
            <a:r>
              <a:rPr lang="en-US" dirty="0"/>
              <a:t>Levofloxacin</a:t>
            </a:r>
          </a:p>
          <a:p>
            <a:pPr marL="971550" lvl="1" indent="-514350">
              <a:buFont typeface="+mj-lt"/>
              <a:buAutoNum type="alphaUcPeriod"/>
            </a:pPr>
            <a:r>
              <a:rPr lang="en-US" dirty="0"/>
              <a:t>Clindamycin</a:t>
            </a:r>
          </a:p>
          <a:p>
            <a:pPr marL="971550" lvl="1" indent="-514350">
              <a:buFont typeface="+mj-lt"/>
              <a:buAutoNum type="alphaUcPeriod"/>
            </a:pPr>
            <a:r>
              <a:rPr lang="en-US" dirty="0"/>
              <a:t>Daptomycin</a:t>
            </a:r>
          </a:p>
          <a:p>
            <a:pPr lvl="1"/>
            <a:endParaRPr lang="en-US" dirty="0"/>
          </a:p>
          <a:p>
            <a:pPr lvl="1"/>
            <a:endParaRPr lang="en-US" dirty="0"/>
          </a:p>
          <a:p>
            <a:pPr lvl="1"/>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42253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p:txBody>
          <a:bodyPr/>
          <a:lstStyle/>
          <a:p>
            <a:r>
              <a:rPr lang="en-US" dirty="0"/>
              <a:t>Test Yourself</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p:txBody>
          <a:bodyPr/>
          <a:lstStyle/>
          <a:p>
            <a:r>
              <a:rPr lang="en-US" dirty="0"/>
              <a:t>Which of the following antibiotics covers gram negatives only?</a:t>
            </a:r>
          </a:p>
          <a:p>
            <a:pPr marL="971550" lvl="1" indent="-514350">
              <a:buFont typeface="+mj-lt"/>
              <a:buAutoNum type="alphaUcPeriod"/>
            </a:pPr>
            <a:r>
              <a:rPr lang="en-US" dirty="0"/>
              <a:t>Aztreonam</a:t>
            </a:r>
          </a:p>
          <a:p>
            <a:pPr marL="971550" lvl="1" indent="-514350">
              <a:buFont typeface="+mj-lt"/>
              <a:buAutoNum type="alphaUcPeriod"/>
            </a:pPr>
            <a:r>
              <a:rPr lang="en-US" dirty="0"/>
              <a:t>Azithromycin</a:t>
            </a:r>
          </a:p>
          <a:p>
            <a:pPr marL="971550" lvl="1" indent="-514350">
              <a:buFont typeface="+mj-lt"/>
              <a:buAutoNum type="alphaUcPeriod"/>
            </a:pPr>
            <a:r>
              <a:rPr lang="en-US" dirty="0"/>
              <a:t>Doxycycline</a:t>
            </a:r>
          </a:p>
          <a:p>
            <a:pPr marL="971550" lvl="1" indent="-514350">
              <a:buFont typeface="+mj-lt"/>
              <a:buAutoNum type="alphaUcPeriod"/>
            </a:pPr>
            <a:r>
              <a:rPr lang="en-US" dirty="0"/>
              <a:t>Metronidazole</a:t>
            </a:r>
          </a:p>
          <a:p>
            <a:pPr lvl="1"/>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53373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p:txBody>
          <a:bodyPr/>
          <a:lstStyle/>
          <a:p>
            <a:r>
              <a:rPr lang="en-US" dirty="0"/>
              <a:t>Test Yourself</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p:txBody>
          <a:bodyPr>
            <a:normAutofit fontScale="85000" lnSpcReduction="10000"/>
          </a:bodyPr>
          <a:lstStyle/>
          <a:p>
            <a:r>
              <a:rPr lang="en-US" dirty="0"/>
              <a:t>EZ is a 65 YOF in fair health, having a PMH significant for CAD and CHF. Of note, she is allergic to PCN (vomiting). You are seeing her in your primary care clinic where she is HD stable but coughing, wheezing, and clearly not feeling well. Her WBC = 15K, T = 100.4F, HR = 94bpm. Which of the following represents the </a:t>
            </a:r>
            <a:r>
              <a:rPr lang="en-US" u="sng" dirty="0"/>
              <a:t>best</a:t>
            </a:r>
            <a:r>
              <a:rPr lang="en-US" dirty="0"/>
              <a:t> regimen </a:t>
            </a:r>
            <a:r>
              <a:rPr lang="en-US" u="sng" dirty="0"/>
              <a:t>for</a:t>
            </a:r>
            <a:r>
              <a:rPr lang="en-US" dirty="0"/>
              <a:t> </a:t>
            </a:r>
            <a:r>
              <a:rPr lang="en-US" u="sng" dirty="0"/>
              <a:t>her</a:t>
            </a:r>
            <a:r>
              <a:rPr lang="en-US" dirty="0"/>
              <a:t> pneumonia?</a:t>
            </a:r>
          </a:p>
          <a:p>
            <a:pPr marL="971550" lvl="1" indent="-514350">
              <a:buFont typeface="+mj-lt"/>
              <a:buAutoNum type="alphaUcPeriod"/>
            </a:pPr>
            <a:r>
              <a:rPr lang="en-US" dirty="0"/>
              <a:t>Azithromycin x 5 days</a:t>
            </a:r>
          </a:p>
          <a:p>
            <a:pPr marL="971550" lvl="1" indent="-514350">
              <a:buFont typeface="+mj-lt"/>
              <a:buAutoNum type="alphaUcPeriod"/>
            </a:pPr>
            <a:r>
              <a:rPr lang="en-US" dirty="0"/>
              <a:t>Piperacillin/tazobactam x 7-10 days</a:t>
            </a:r>
          </a:p>
          <a:p>
            <a:pPr marL="971550" lvl="1" indent="-514350">
              <a:buFont typeface="+mj-lt"/>
              <a:buAutoNum type="alphaUcPeriod"/>
            </a:pPr>
            <a:r>
              <a:rPr lang="en-US" dirty="0"/>
              <a:t>Levofloxacin x 10-14 days</a:t>
            </a:r>
          </a:p>
          <a:p>
            <a:pPr marL="971550" lvl="1" indent="-514350">
              <a:buFont typeface="+mj-lt"/>
              <a:buAutoNum type="alphaUcPeriod"/>
            </a:pPr>
            <a:r>
              <a:rPr lang="en-US" dirty="0"/>
              <a:t>Doxycycline + Cefuroxime x 5-7 days</a:t>
            </a:r>
          </a:p>
          <a:p>
            <a:pPr lvl="1"/>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20591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p:txBody>
          <a:bodyPr/>
          <a:lstStyle/>
          <a:p>
            <a:r>
              <a:rPr lang="en-US" dirty="0"/>
              <a:t>Test Yourself</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p:txBody>
          <a:bodyPr>
            <a:normAutofit fontScale="85000" lnSpcReduction="20000"/>
          </a:bodyPr>
          <a:lstStyle/>
          <a:p>
            <a:r>
              <a:rPr lang="en-US" dirty="0"/>
              <a:t>While working in the ER, you see Mr. JB. He is a 87 YOM resident of a LTCF. You recognize him from last week when you admitted him for PNA vs a blood clot in lung. He was treated with IV antibiotics for 2 days before a PNA was ruled out and PE confirmed. Via CXR, serology, and physical exam – you are going to admit him to the ICU for PNA. Which of the following is the best empiric regimen for JB?</a:t>
            </a:r>
          </a:p>
          <a:p>
            <a:pPr marL="971550" lvl="1" indent="-514350">
              <a:buFont typeface="+mj-lt"/>
              <a:buAutoNum type="alphaUcPeriod"/>
            </a:pPr>
            <a:r>
              <a:rPr lang="en-US" dirty="0"/>
              <a:t>Ceftriaxone + Azithromycin x 7 days</a:t>
            </a:r>
          </a:p>
          <a:p>
            <a:pPr marL="971550" lvl="1" indent="-514350">
              <a:buFont typeface="+mj-lt"/>
              <a:buAutoNum type="alphaUcPeriod"/>
            </a:pPr>
            <a:r>
              <a:rPr lang="en-US" dirty="0"/>
              <a:t>Cefepime x 7 days</a:t>
            </a:r>
          </a:p>
          <a:p>
            <a:pPr marL="971550" lvl="1" indent="-514350">
              <a:buFont typeface="+mj-lt"/>
              <a:buAutoNum type="alphaUcPeriod"/>
            </a:pPr>
            <a:r>
              <a:rPr lang="en-US" dirty="0"/>
              <a:t>Meropenem + Levofloxacin + Vancomycin x 7 days</a:t>
            </a:r>
          </a:p>
          <a:p>
            <a:pPr marL="971550" lvl="1" indent="-514350">
              <a:buFont typeface="+mj-lt"/>
              <a:buAutoNum type="alphaUcPeriod"/>
            </a:pPr>
            <a:r>
              <a:rPr lang="en-US" dirty="0"/>
              <a:t>Piperacillin/tazobactam + Cefepime x 7 days</a:t>
            </a:r>
          </a:p>
          <a:p>
            <a:pPr lvl="1"/>
            <a:endParaRPr lang="en-US" dirty="0"/>
          </a:p>
          <a:p>
            <a:pPr lvl="1"/>
            <a:endParaRPr lang="en-US" dirty="0"/>
          </a:p>
          <a:p>
            <a:pPr lvl="1"/>
            <a:endParaRPr lang="en-US" dirty="0"/>
          </a:p>
          <a:p>
            <a:pPr lvl="1"/>
            <a:endParaRPr lang="en-US" dirty="0"/>
          </a:p>
          <a:p>
            <a:pPr lvl="1"/>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52356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p:txBody>
          <a:bodyPr/>
          <a:lstStyle/>
          <a:p>
            <a:r>
              <a:rPr lang="en-US" dirty="0"/>
              <a:t>Test Yourself</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p:txBody>
          <a:bodyPr>
            <a:normAutofit fontScale="92500" lnSpcReduction="10000"/>
          </a:bodyPr>
          <a:lstStyle/>
          <a:p>
            <a:r>
              <a:rPr lang="en-US" dirty="0"/>
              <a:t>Select the inaccurate statement regarding pharmacological management of seasonal flu.</a:t>
            </a:r>
          </a:p>
          <a:p>
            <a:pPr marL="971550" lvl="1" indent="-514350">
              <a:buFont typeface="+mj-lt"/>
              <a:buAutoNum type="alphaUcPeriod"/>
            </a:pPr>
            <a:r>
              <a:rPr lang="en-US" dirty="0" err="1"/>
              <a:t>Baloxavir</a:t>
            </a:r>
            <a:r>
              <a:rPr lang="en-US" dirty="0"/>
              <a:t> works by inhibiting influenza viral mRNA transcription initiation.</a:t>
            </a:r>
          </a:p>
          <a:p>
            <a:pPr marL="971550" lvl="1" indent="-514350">
              <a:buFont typeface="+mj-lt"/>
              <a:buAutoNum type="alphaUcPeriod"/>
            </a:pPr>
            <a:r>
              <a:rPr lang="en-US" dirty="0"/>
              <a:t>Neuraminidase inhibitors must be initiated within the first 48 hours of symptom </a:t>
            </a:r>
            <a:r>
              <a:rPr lang="en-US"/>
              <a:t>onset to </a:t>
            </a:r>
            <a:r>
              <a:rPr lang="en-US" dirty="0"/>
              <a:t>effectively reduce symptom duration.</a:t>
            </a:r>
          </a:p>
          <a:p>
            <a:pPr marL="971550" lvl="1" indent="-514350">
              <a:buFont typeface="+mj-lt"/>
              <a:buAutoNum type="alphaUcPeriod"/>
            </a:pPr>
            <a:r>
              <a:rPr lang="en-US" dirty="0" err="1"/>
              <a:t>Baloxavir</a:t>
            </a:r>
            <a:r>
              <a:rPr lang="en-US" dirty="0"/>
              <a:t> should be used for 7-10 days or until symptoms resolve.</a:t>
            </a:r>
          </a:p>
          <a:p>
            <a:pPr marL="971550" lvl="1" indent="-514350">
              <a:buFont typeface="+mj-lt"/>
              <a:buAutoNum type="alphaUcPeriod"/>
            </a:pPr>
            <a:r>
              <a:rPr lang="en-US" dirty="0"/>
              <a:t>Zanamivir is only available for inhalation. Oseltamivir is the only oral neuraminidase inhibitor. </a:t>
            </a:r>
          </a:p>
          <a:p>
            <a:pPr lvl="1"/>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4764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a:xfrm>
            <a:off x="457200" y="200353"/>
            <a:ext cx="8229600" cy="1143000"/>
          </a:xfrm>
        </p:spPr>
        <p:txBody>
          <a:bodyPr/>
          <a:lstStyle/>
          <a:p>
            <a:r>
              <a:rPr lang="en-US" dirty="0"/>
              <a:t>Community Acquired Pneumonia</a:t>
            </a:r>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F5FAD6E3-640F-4326-98BE-005E737FFE93}"/>
              </a:ext>
            </a:extLst>
          </p:cNvPr>
          <p:cNvSpPr/>
          <p:nvPr/>
        </p:nvSpPr>
        <p:spPr>
          <a:xfrm>
            <a:off x="704850" y="6603338"/>
            <a:ext cx="8341513" cy="246221"/>
          </a:xfrm>
          <a:prstGeom prst="rect">
            <a:avLst/>
          </a:prstGeom>
        </p:spPr>
        <p:txBody>
          <a:bodyPr wrap="square">
            <a:spAutoFit/>
          </a:bodyPr>
          <a:lstStyle/>
          <a:p>
            <a:pPr algn="r"/>
            <a:r>
              <a:rPr lang="en-US" sz="1000" dirty="0">
                <a:hlinkClick r:id="rId3"/>
              </a:rPr>
              <a:t>IDSA CAP Guidelines 2019.</a:t>
            </a:r>
            <a:endParaRPr lang="en-US" sz="1000" dirty="0"/>
          </a:p>
        </p:txBody>
      </p:sp>
      <p:pic>
        <p:nvPicPr>
          <p:cNvPr id="7" name="Picture 6">
            <a:extLst>
              <a:ext uri="{FF2B5EF4-FFF2-40B4-BE49-F238E27FC236}">
                <a16:creationId xmlns:a16="http://schemas.microsoft.com/office/drawing/2014/main" id="{BEC53AE9-BED7-4B4F-89A3-DAED060C6DBA}"/>
              </a:ext>
            </a:extLst>
          </p:cNvPr>
          <p:cNvPicPr>
            <a:picLocks noChangeAspect="1"/>
          </p:cNvPicPr>
          <p:nvPr/>
        </p:nvPicPr>
        <p:blipFill>
          <a:blip r:embed="rId4"/>
          <a:stretch>
            <a:fillRect/>
          </a:stretch>
        </p:blipFill>
        <p:spPr>
          <a:xfrm rot="5400000">
            <a:off x="2614638" y="-755352"/>
            <a:ext cx="4109883" cy="8571093"/>
          </a:xfrm>
          <a:prstGeom prst="rect">
            <a:avLst/>
          </a:prstGeom>
        </p:spPr>
      </p:pic>
    </p:spTree>
    <p:extLst>
      <p:ext uri="{BB962C8B-B14F-4D97-AF65-F5344CB8AC3E}">
        <p14:creationId xmlns:p14="http://schemas.microsoft.com/office/powerpoint/2010/main" val="1133717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a:xfrm>
            <a:off x="457200" y="-134937"/>
            <a:ext cx="8229600" cy="1143000"/>
          </a:xfrm>
        </p:spPr>
        <p:txBody>
          <a:bodyPr/>
          <a:lstStyle/>
          <a:p>
            <a:r>
              <a:rPr lang="en-US" dirty="0"/>
              <a:t>Hospital Acquired Pneumonia</a:t>
            </a:r>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D2488432-14F2-4882-B9C8-83C0BB6851DD}"/>
              </a:ext>
            </a:extLst>
          </p:cNvPr>
          <p:cNvSpPr/>
          <p:nvPr/>
        </p:nvSpPr>
        <p:spPr>
          <a:xfrm>
            <a:off x="457200" y="6540969"/>
            <a:ext cx="8627263" cy="246221"/>
          </a:xfrm>
          <a:prstGeom prst="rect">
            <a:avLst/>
          </a:prstGeom>
        </p:spPr>
        <p:txBody>
          <a:bodyPr wrap="square">
            <a:spAutoFit/>
          </a:bodyPr>
          <a:lstStyle/>
          <a:p>
            <a:pPr algn="r"/>
            <a:r>
              <a:rPr lang="en-US" sz="1000" dirty="0">
                <a:hlinkClick r:id="rId3"/>
              </a:rPr>
              <a:t>IDSA HAP Guidelines 2016.</a:t>
            </a:r>
            <a:endParaRPr lang="en-US" sz="1000" dirty="0"/>
          </a:p>
        </p:txBody>
      </p:sp>
      <p:pic>
        <p:nvPicPr>
          <p:cNvPr id="9" name="Picture 8">
            <a:extLst>
              <a:ext uri="{FF2B5EF4-FFF2-40B4-BE49-F238E27FC236}">
                <a16:creationId xmlns:a16="http://schemas.microsoft.com/office/drawing/2014/main" id="{60FA4A0B-D45F-4779-8F61-E5F744567216}"/>
              </a:ext>
            </a:extLst>
          </p:cNvPr>
          <p:cNvPicPr>
            <a:picLocks noChangeAspect="1"/>
          </p:cNvPicPr>
          <p:nvPr/>
        </p:nvPicPr>
        <p:blipFill>
          <a:blip r:embed="rId4"/>
          <a:stretch>
            <a:fillRect/>
          </a:stretch>
        </p:blipFill>
        <p:spPr>
          <a:xfrm>
            <a:off x="578069" y="797896"/>
            <a:ext cx="7987862" cy="5808730"/>
          </a:xfrm>
          <a:prstGeom prst="rect">
            <a:avLst/>
          </a:prstGeom>
        </p:spPr>
      </p:pic>
      <p:pic>
        <p:nvPicPr>
          <p:cNvPr id="3" name="Picture 2">
            <a:extLst>
              <a:ext uri="{FF2B5EF4-FFF2-40B4-BE49-F238E27FC236}">
                <a16:creationId xmlns:a16="http://schemas.microsoft.com/office/drawing/2014/main" id="{B2C0E530-4565-4D6B-BC3C-A6085465CAD1}"/>
              </a:ext>
            </a:extLst>
          </p:cNvPr>
          <p:cNvPicPr>
            <a:picLocks noChangeAspect="1"/>
          </p:cNvPicPr>
          <p:nvPr/>
        </p:nvPicPr>
        <p:blipFill>
          <a:blip r:embed="rId5"/>
          <a:stretch>
            <a:fillRect/>
          </a:stretch>
        </p:blipFill>
        <p:spPr>
          <a:xfrm>
            <a:off x="446690" y="6267843"/>
            <a:ext cx="7095826" cy="451977"/>
          </a:xfrm>
          <a:prstGeom prst="rect">
            <a:avLst/>
          </a:prstGeom>
        </p:spPr>
      </p:pic>
    </p:spTree>
    <p:extLst>
      <p:ext uri="{BB962C8B-B14F-4D97-AF65-F5344CB8AC3E}">
        <p14:creationId xmlns:p14="http://schemas.microsoft.com/office/powerpoint/2010/main" val="1321372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nvGrpSpPr>
          <p:cNvPr id="25" name="Group 24">
            <a:extLst>
              <a:ext uri="{FF2B5EF4-FFF2-40B4-BE49-F238E27FC236}">
                <a16:creationId xmlns:a16="http://schemas.microsoft.com/office/drawing/2014/main" id="{DC59BEB6-A1D7-4D9C-2D8C-93D1EC000891}"/>
              </a:ext>
            </a:extLst>
          </p:cNvPr>
          <p:cNvGrpSpPr/>
          <p:nvPr/>
        </p:nvGrpSpPr>
        <p:grpSpPr>
          <a:xfrm>
            <a:off x="4313877" y="1172745"/>
            <a:ext cx="4671655" cy="2538159"/>
            <a:chOff x="4366375" y="3890809"/>
            <a:chExt cx="4671655" cy="2538159"/>
          </a:xfrm>
        </p:grpSpPr>
        <p:pic>
          <p:nvPicPr>
            <p:cNvPr id="8" name="Picture 8" descr="Cephalosporin: Mechanism of Action - YouTube">
              <a:extLst>
                <a:ext uri="{FF2B5EF4-FFF2-40B4-BE49-F238E27FC236}">
                  <a16:creationId xmlns:a16="http://schemas.microsoft.com/office/drawing/2014/main" id="{E62B402B-4C21-4CF6-AC28-5F667E5A03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233"/>
            <a:stretch/>
          </p:blipFill>
          <p:spPr bwMode="auto">
            <a:xfrm>
              <a:off x="4366375" y="4067188"/>
              <a:ext cx="4671655" cy="236178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02A832D-34F5-4AAF-80C3-9BC17DDE73B8}"/>
                </a:ext>
              </a:extLst>
            </p:cNvPr>
            <p:cNvSpPr/>
            <p:nvPr/>
          </p:nvSpPr>
          <p:spPr>
            <a:xfrm>
              <a:off x="5310607" y="4934164"/>
              <a:ext cx="1742149" cy="19535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9E59B77-A923-41EB-BA01-A52E97136BA7}"/>
                </a:ext>
              </a:extLst>
            </p:cNvPr>
            <p:cNvSpPr/>
            <p:nvPr/>
          </p:nvSpPr>
          <p:spPr>
            <a:xfrm>
              <a:off x="5310607" y="5304923"/>
              <a:ext cx="1742149" cy="19535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A2503983-97F5-437F-9ED4-8756C265B374}"/>
                </a:ext>
              </a:extLst>
            </p:cNvPr>
            <p:cNvSpPr txBox="1"/>
            <p:nvPr/>
          </p:nvSpPr>
          <p:spPr>
            <a:xfrm>
              <a:off x="5633108" y="5268191"/>
              <a:ext cx="1359250" cy="309048"/>
            </a:xfrm>
            <a:prstGeom prst="rect">
              <a:avLst/>
            </a:prstGeom>
            <a:noFill/>
          </p:spPr>
          <p:txBody>
            <a:bodyPr wrap="square" rtlCol="0">
              <a:spAutoFit/>
            </a:bodyPr>
            <a:lstStyle/>
            <a:p>
              <a:r>
                <a:rPr lang="el-GR" dirty="0"/>
                <a:t>β</a:t>
              </a:r>
              <a:r>
                <a:rPr lang="en-US" dirty="0"/>
                <a:t>-lactams</a:t>
              </a:r>
            </a:p>
          </p:txBody>
        </p:sp>
        <p:sp>
          <p:nvSpPr>
            <p:cNvPr id="14" name="TextBox 13">
              <a:extLst>
                <a:ext uri="{FF2B5EF4-FFF2-40B4-BE49-F238E27FC236}">
                  <a16:creationId xmlns:a16="http://schemas.microsoft.com/office/drawing/2014/main" id="{74C0F8A8-306D-448E-B0D1-34EDE75451F8}"/>
                </a:ext>
              </a:extLst>
            </p:cNvPr>
            <p:cNvSpPr txBox="1"/>
            <p:nvPr/>
          </p:nvSpPr>
          <p:spPr>
            <a:xfrm>
              <a:off x="5753981" y="3890809"/>
              <a:ext cx="2020219" cy="309048"/>
            </a:xfrm>
            <a:prstGeom prst="rect">
              <a:avLst/>
            </a:prstGeom>
            <a:noFill/>
          </p:spPr>
          <p:txBody>
            <a:bodyPr wrap="square" rtlCol="0">
              <a:spAutoFit/>
            </a:bodyPr>
            <a:lstStyle/>
            <a:p>
              <a:r>
                <a:rPr lang="en-US" dirty="0"/>
                <a:t>Gram + Organism</a:t>
              </a:r>
            </a:p>
          </p:txBody>
        </p:sp>
      </p:grpSp>
      <p:grpSp>
        <p:nvGrpSpPr>
          <p:cNvPr id="26" name="Group 25">
            <a:extLst>
              <a:ext uri="{FF2B5EF4-FFF2-40B4-BE49-F238E27FC236}">
                <a16:creationId xmlns:a16="http://schemas.microsoft.com/office/drawing/2014/main" id="{0B556917-E519-7B5F-21FF-9E04286B9C3C}"/>
              </a:ext>
            </a:extLst>
          </p:cNvPr>
          <p:cNvGrpSpPr/>
          <p:nvPr/>
        </p:nvGrpSpPr>
        <p:grpSpPr>
          <a:xfrm>
            <a:off x="4313877" y="3764816"/>
            <a:ext cx="4671656" cy="2699335"/>
            <a:chOff x="4366374" y="1074658"/>
            <a:chExt cx="4671656" cy="2699335"/>
          </a:xfrm>
        </p:grpSpPr>
        <p:pic>
          <p:nvPicPr>
            <p:cNvPr id="7" name="Picture 6">
              <a:extLst>
                <a:ext uri="{FF2B5EF4-FFF2-40B4-BE49-F238E27FC236}">
                  <a16:creationId xmlns:a16="http://schemas.microsoft.com/office/drawing/2014/main" id="{237F5520-AF0F-4FB9-A81B-72CCD4855947}"/>
                </a:ext>
              </a:extLst>
            </p:cNvPr>
            <p:cNvPicPr>
              <a:picLocks noChangeAspect="1"/>
            </p:cNvPicPr>
            <p:nvPr/>
          </p:nvPicPr>
          <p:blipFill rotWithShape="1">
            <a:blip r:embed="rId3"/>
            <a:srcRect l="38092" t="25933" r="45746" b="25632"/>
            <a:stretch/>
          </p:blipFill>
          <p:spPr>
            <a:xfrm>
              <a:off x="4366374" y="1259627"/>
              <a:ext cx="4671656" cy="2514366"/>
            </a:xfrm>
            <a:prstGeom prst="rect">
              <a:avLst/>
            </a:prstGeom>
          </p:spPr>
        </p:pic>
        <p:sp>
          <p:nvSpPr>
            <p:cNvPr id="11" name="Rectangle 10">
              <a:extLst>
                <a:ext uri="{FF2B5EF4-FFF2-40B4-BE49-F238E27FC236}">
                  <a16:creationId xmlns:a16="http://schemas.microsoft.com/office/drawing/2014/main" id="{F52108B7-0357-4032-A3FB-170D6AF09A7C}"/>
                </a:ext>
              </a:extLst>
            </p:cNvPr>
            <p:cNvSpPr/>
            <p:nvPr/>
          </p:nvSpPr>
          <p:spPr>
            <a:xfrm>
              <a:off x="5542465" y="2660587"/>
              <a:ext cx="999482" cy="19535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8FFF84A7-521D-44D3-BB52-A2A1F3655790}"/>
                </a:ext>
              </a:extLst>
            </p:cNvPr>
            <p:cNvSpPr txBox="1"/>
            <p:nvPr/>
          </p:nvSpPr>
          <p:spPr>
            <a:xfrm>
              <a:off x="5633108" y="2603740"/>
              <a:ext cx="1359250" cy="309048"/>
            </a:xfrm>
            <a:prstGeom prst="rect">
              <a:avLst/>
            </a:prstGeom>
            <a:noFill/>
          </p:spPr>
          <p:txBody>
            <a:bodyPr wrap="square" rtlCol="0">
              <a:spAutoFit/>
            </a:bodyPr>
            <a:lstStyle/>
            <a:p>
              <a:r>
                <a:rPr lang="el-GR" dirty="0"/>
                <a:t>β</a:t>
              </a:r>
              <a:r>
                <a:rPr lang="en-US" dirty="0"/>
                <a:t>-lactams</a:t>
              </a:r>
            </a:p>
          </p:txBody>
        </p:sp>
        <p:sp>
          <p:nvSpPr>
            <p:cNvPr id="16" name="TextBox 15">
              <a:extLst>
                <a:ext uri="{FF2B5EF4-FFF2-40B4-BE49-F238E27FC236}">
                  <a16:creationId xmlns:a16="http://schemas.microsoft.com/office/drawing/2014/main" id="{1F376BD3-0167-448C-A488-BABD4E111886}"/>
                </a:ext>
              </a:extLst>
            </p:cNvPr>
            <p:cNvSpPr txBox="1"/>
            <p:nvPr/>
          </p:nvSpPr>
          <p:spPr>
            <a:xfrm>
              <a:off x="5787974" y="1074658"/>
              <a:ext cx="2020219" cy="309048"/>
            </a:xfrm>
            <a:prstGeom prst="rect">
              <a:avLst/>
            </a:prstGeom>
            <a:noFill/>
          </p:spPr>
          <p:txBody>
            <a:bodyPr wrap="square" rtlCol="0">
              <a:spAutoFit/>
            </a:bodyPr>
            <a:lstStyle/>
            <a:p>
              <a:r>
                <a:rPr lang="en-US" dirty="0"/>
                <a:t>Gram - Organism</a:t>
              </a:r>
            </a:p>
          </p:txBody>
        </p:sp>
      </p:grpSp>
      <p:sp>
        <p:nvSpPr>
          <p:cNvPr id="17" name="Title 1">
            <a:extLst>
              <a:ext uri="{FF2B5EF4-FFF2-40B4-BE49-F238E27FC236}">
                <a16:creationId xmlns:a16="http://schemas.microsoft.com/office/drawing/2014/main" id="{856F2442-17FA-5357-0435-3B5598839009}"/>
              </a:ext>
            </a:extLst>
          </p:cNvPr>
          <p:cNvSpPr>
            <a:spLocks noGrp="1"/>
          </p:cNvSpPr>
          <p:nvPr>
            <p:ph type="title"/>
          </p:nvPr>
        </p:nvSpPr>
        <p:spPr>
          <a:xfrm>
            <a:off x="457200" y="18105"/>
            <a:ext cx="8229600" cy="1143000"/>
          </a:xfrm>
        </p:spPr>
        <p:txBody>
          <a:bodyPr/>
          <a:lstStyle/>
          <a:p>
            <a:r>
              <a:rPr lang="en-US" dirty="0"/>
              <a:t>Beta-Lactam Mechanism</a:t>
            </a:r>
          </a:p>
        </p:txBody>
      </p:sp>
      <p:pic>
        <p:nvPicPr>
          <p:cNvPr id="18" name="Picture 17">
            <a:extLst>
              <a:ext uri="{FF2B5EF4-FFF2-40B4-BE49-F238E27FC236}">
                <a16:creationId xmlns:a16="http://schemas.microsoft.com/office/drawing/2014/main" id="{DF725D43-E569-1CF2-607A-8990158EDBAC}"/>
              </a:ext>
            </a:extLst>
          </p:cNvPr>
          <p:cNvPicPr>
            <a:picLocks noChangeAspect="1"/>
          </p:cNvPicPr>
          <p:nvPr/>
        </p:nvPicPr>
        <p:blipFill rotWithShape="1">
          <a:blip r:embed="rId4"/>
          <a:srcRect l="9745" t="20796" r="88971" b="71298"/>
          <a:stretch/>
        </p:blipFill>
        <p:spPr>
          <a:xfrm>
            <a:off x="3326411" y="2403829"/>
            <a:ext cx="690652" cy="797668"/>
          </a:xfrm>
          <a:prstGeom prst="rect">
            <a:avLst/>
          </a:prstGeom>
        </p:spPr>
      </p:pic>
      <p:sp>
        <p:nvSpPr>
          <p:cNvPr id="19" name="TextBox 18">
            <a:extLst>
              <a:ext uri="{FF2B5EF4-FFF2-40B4-BE49-F238E27FC236}">
                <a16:creationId xmlns:a16="http://schemas.microsoft.com/office/drawing/2014/main" id="{CFDD87B6-016E-9FA9-6C7E-7B7D5010CA87}"/>
              </a:ext>
            </a:extLst>
          </p:cNvPr>
          <p:cNvSpPr txBox="1"/>
          <p:nvPr/>
        </p:nvSpPr>
        <p:spPr>
          <a:xfrm>
            <a:off x="3115847" y="2105163"/>
            <a:ext cx="1555874" cy="369332"/>
          </a:xfrm>
          <a:prstGeom prst="rect">
            <a:avLst/>
          </a:prstGeom>
          <a:noFill/>
        </p:spPr>
        <p:txBody>
          <a:bodyPr wrap="square" rtlCol="0">
            <a:spAutoFit/>
          </a:bodyPr>
          <a:lstStyle/>
          <a:p>
            <a:r>
              <a:rPr lang="el-GR" dirty="0"/>
              <a:t>β</a:t>
            </a:r>
            <a:r>
              <a:rPr lang="en-US" dirty="0"/>
              <a:t>-lactam</a:t>
            </a:r>
          </a:p>
        </p:txBody>
      </p:sp>
      <p:sp>
        <p:nvSpPr>
          <p:cNvPr id="20" name="TextBox 19">
            <a:extLst>
              <a:ext uri="{FF2B5EF4-FFF2-40B4-BE49-F238E27FC236}">
                <a16:creationId xmlns:a16="http://schemas.microsoft.com/office/drawing/2014/main" id="{03F67572-9B69-7C6E-F90C-374841C21824}"/>
              </a:ext>
            </a:extLst>
          </p:cNvPr>
          <p:cNvSpPr txBox="1"/>
          <p:nvPr/>
        </p:nvSpPr>
        <p:spPr>
          <a:xfrm>
            <a:off x="4931587" y="6381141"/>
            <a:ext cx="3220720" cy="276999"/>
          </a:xfrm>
          <a:prstGeom prst="rect">
            <a:avLst/>
          </a:prstGeom>
          <a:noFill/>
        </p:spPr>
        <p:txBody>
          <a:bodyPr wrap="square" rtlCol="0">
            <a:spAutoFit/>
          </a:bodyPr>
          <a:lstStyle/>
          <a:p>
            <a:r>
              <a:rPr lang="en-US" sz="1200" dirty="0"/>
              <a:t>PBP = “Penicillin” Binding Protein</a:t>
            </a:r>
          </a:p>
        </p:txBody>
      </p:sp>
      <p:grpSp>
        <p:nvGrpSpPr>
          <p:cNvPr id="23" name="Group 22">
            <a:extLst>
              <a:ext uri="{FF2B5EF4-FFF2-40B4-BE49-F238E27FC236}">
                <a16:creationId xmlns:a16="http://schemas.microsoft.com/office/drawing/2014/main" id="{DCBD3A64-3E89-F740-F4CD-F4ABC0C1FE96}"/>
              </a:ext>
            </a:extLst>
          </p:cNvPr>
          <p:cNvGrpSpPr/>
          <p:nvPr/>
        </p:nvGrpSpPr>
        <p:grpSpPr>
          <a:xfrm>
            <a:off x="733730" y="1557083"/>
            <a:ext cx="2218104" cy="2488250"/>
            <a:chOff x="5686377" y="1427487"/>
            <a:chExt cx="2218104" cy="2488250"/>
          </a:xfrm>
        </p:grpSpPr>
        <p:pic>
          <p:nvPicPr>
            <p:cNvPr id="21" name="Picture 4" descr="Interplay between β-lactamases and new β-lactamase inhibitors | Nature  Reviews Microbiology">
              <a:extLst>
                <a:ext uri="{FF2B5EF4-FFF2-40B4-BE49-F238E27FC236}">
                  <a16:creationId xmlns:a16="http://schemas.microsoft.com/office/drawing/2014/main" id="{9487458D-76A2-CB5E-C7A8-750DA82450A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2492" b="82766"/>
            <a:stretch/>
          </p:blipFill>
          <p:spPr bwMode="auto">
            <a:xfrm>
              <a:off x="5686377" y="1427487"/>
              <a:ext cx="2218104" cy="128411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Interplay between β-lactamases and new β-lactamase inhibitors | Nature  Reviews Microbiology">
              <a:extLst>
                <a:ext uri="{FF2B5EF4-FFF2-40B4-BE49-F238E27FC236}">
                  <a16:creationId xmlns:a16="http://schemas.microsoft.com/office/drawing/2014/main" id="{8BBA84D2-EF48-986C-250A-F5435E1EDCD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5768" r="6748" b="82766"/>
            <a:stretch/>
          </p:blipFill>
          <p:spPr bwMode="auto">
            <a:xfrm>
              <a:off x="5687463" y="2631620"/>
              <a:ext cx="2217018" cy="1284117"/>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23">
            <a:extLst>
              <a:ext uri="{FF2B5EF4-FFF2-40B4-BE49-F238E27FC236}">
                <a16:creationId xmlns:a16="http://schemas.microsoft.com/office/drawing/2014/main" id="{A8B02E85-C278-1772-6265-A7E05BE0378F}"/>
              </a:ext>
            </a:extLst>
          </p:cNvPr>
          <p:cNvPicPr>
            <a:picLocks noChangeAspect="1"/>
          </p:cNvPicPr>
          <p:nvPr/>
        </p:nvPicPr>
        <p:blipFill rotWithShape="1">
          <a:blip r:embed="rId6"/>
          <a:srcRect l="4200" t="30242" r="78830" b="25874"/>
          <a:stretch/>
        </p:blipFill>
        <p:spPr>
          <a:xfrm>
            <a:off x="542739" y="4238173"/>
            <a:ext cx="3676723" cy="1782693"/>
          </a:xfrm>
          <a:prstGeom prst="rect">
            <a:avLst/>
          </a:prstGeom>
        </p:spPr>
      </p:pic>
    </p:spTree>
    <p:extLst>
      <p:ext uri="{BB962C8B-B14F-4D97-AF65-F5344CB8AC3E}">
        <p14:creationId xmlns:p14="http://schemas.microsoft.com/office/powerpoint/2010/main" val="1680832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7" name="Picture 4" descr="Interplay between β-lactamases and new β-lactamase inhibitors | Nature  Reviews Microbiology">
            <a:extLst>
              <a:ext uri="{FF2B5EF4-FFF2-40B4-BE49-F238E27FC236}">
                <a16:creationId xmlns:a16="http://schemas.microsoft.com/office/drawing/2014/main" id="{A0981D52-A2CA-4694-899F-6FF590E4AE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915" b="12199"/>
          <a:stretch/>
        </p:blipFill>
        <p:spPr bwMode="auto">
          <a:xfrm>
            <a:off x="4179518" y="1418293"/>
            <a:ext cx="4668939" cy="5281741"/>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6578841F-FF37-4506-8547-2A40AB49EEAE}"/>
              </a:ext>
            </a:extLst>
          </p:cNvPr>
          <p:cNvSpPr/>
          <p:nvPr/>
        </p:nvSpPr>
        <p:spPr>
          <a:xfrm>
            <a:off x="3810326" y="1446441"/>
            <a:ext cx="3817822" cy="1440331"/>
          </a:xfrm>
          <a:prstGeom prst="ellipse">
            <a:avLst/>
          </a:prstGeom>
          <a:noFill/>
          <a:ln w="28575">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2E1D798-8847-47B9-8C8D-C06C840225CD}"/>
              </a:ext>
            </a:extLst>
          </p:cNvPr>
          <p:cNvSpPr/>
          <p:nvPr/>
        </p:nvSpPr>
        <p:spPr>
          <a:xfrm>
            <a:off x="4078434" y="3016189"/>
            <a:ext cx="1404415" cy="1293779"/>
          </a:xfrm>
          <a:prstGeom prst="ellipse">
            <a:avLst/>
          </a:prstGeom>
          <a:noFill/>
          <a:ln w="28575">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6E0A07E-D534-4BE6-8859-8759CAE0E174}"/>
              </a:ext>
            </a:extLst>
          </p:cNvPr>
          <p:cNvSpPr/>
          <p:nvPr/>
        </p:nvSpPr>
        <p:spPr>
          <a:xfrm>
            <a:off x="4268007" y="5723421"/>
            <a:ext cx="1963871" cy="976614"/>
          </a:xfrm>
          <a:prstGeom prst="ellipse">
            <a:avLst/>
          </a:prstGeom>
          <a:noFill/>
          <a:ln w="28575">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CFA3CD8-870B-44E0-A799-1C17A5E2AE5E}"/>
              </a:ext>
            </a:extLst>
          </p:cNvPr>
          <p:cNvPicPr>
            <a:picLocks noChangeAspect="1"/>
          </p:cNvPicPr>
          <p:nvPr/>
        </p:nvPicPr>
        <p:blipFill rotWithShape="1">
          <a:blip r:embed="rId3"/>
          <a:srcRect l="9745" t="20796" r="88971" b="71298"/>
          <a:stretch/>
        </p:blipFill>
        <p:spPr>
          <a:xfrm>
            <a:off x="765478" y="1494134"/>
            <a:ext cx="690652" cy="797668"/>
          </a:xfrm>
          <a:prstGeom prst="rect">
            <a:avLst/>
          </a:prstGeom>
        </p:spPr>
      </p:pic>
      <p:pic>
        <p:nvPicPr>
          <p:cNvPr id="13" name="Picture 12">
            <a:extLst>
              <a:ext uri="{FF2B5EF4-FFF2-40B4-BE49-F238E27FC236}">
                <a16:creationId xmlns:a16="http://schemas.microsoft.com/office/drawing/2014/main" id="{ACC102CF-91C3-42F3-8FC9-10FE5AACAF59}"/>
              </a:ext>
            </a:extLst>
          </p:cNvPr>
          <p:cNvPicPr>
            <a:picLocks noChangeAspect="1"/>
          </p:cNvPicPr>
          <p:nvPr/>
        </p:nvPicPr>
        <p:blipFill rotWithShape="1">
          <a:blip r:embed="rId4"/>
          <a:srcRect l="13482" t="16732" r="83626" b="69575"/>
          <a:stretch/>
        </p:blipFill>
        <p:spPr>
          <a:xfrm>
            <a:off x="1680209" y="1037430"/>
            <a:ext cx="1875186" cy="1664738"/>
          </a:xfrm>
          <a:prstGeom prst="rect">
            <a:avLst/>
          </a:prstGeom>
        </p:spPr>
      </p:pic>
      <p:pic>
        <p:nvPicPr>
          <p:cNvPr id="14" name="Picture 13">
            <a:extLst>
              <a:ext uri="{FF2B5EF4-FFF2-40B4-BE49-F238E27FC236}">
                <a16:creationId xmlns:a16="http://schemas.microsoft.com/office/drawing/2014/main" id="{8D263A13-2A38-4B55-BDAC-33EA68BFC124}"/>
              </a:ext>
            </a:extLst>
          </p:cNvPr>
          <p:cNvPicPr>
            <a:picLocks noChangeAspect="1"/>
          </p:cNvPicPr>
          <p:nvPr/>
        </p:nvPicPr>
        <p:blipFill rotWithShape="1">
          <a:blip r:embed="rId4"/>
          <a:srcRect l="11226" t="20097" r="87561" b="72637"/>
          <a:stretch/>
        </p:blipFill>
        <p:spPr>
          <a:xfrm>
            <a:off x="584793" y="2753047"/>
            <a:ext cx="786335" cy="883331"/>
          </a:xfrm>
          <a:prstGeom prst="rect">
            <a:avLst/>
          </a:prstGeom>
        </p:spPr>
      </p:pic>
      <p:pic>
        <p:nvPicPr>
          <p:cNvPr id="15" name="Picture 14">
            <a:extLst>
              <a:ext uri="{FF2B5EF4-FFF2-40B4-BE49-F238E27FC236}">
                <a16:creationId xmlns:a16="http://schemas.microsoft.com/office/drawing/2014/main" id="{F5715365-7174-4BA8-95C2-26A9D5D33DF2}"/>
              </a:ext>
            </a:extLst>
          </p:cNvPr>
          <p:cNvPicPr>
            <a:picLocks noChangeAspect="1"/>
          </p:cNvPicPr>
          <p:nvPr/>
        </p:nvPicPr>
        <p:blipFill rotWithShape="1">
          <a:blip r:embed="rId5"/>
          <a:srcRect l="13262" t="20089" r="83790" b="72194"/>
          <a:stretch/>
        </p:blipFill>
        <p:spPr>
          <a:xfrm>
            <a:off x="1395856" y="2758440"/>
            <a:ext cx="1991127" cy="977332"/>
          </a:xfrm>
          <a:prstGeom prst="rect">
            <a:avLst/>
          </a:prstGeom>
        </p:spPr>
      </p:pic>
      <p:sp>
        <p:nvSpPr>
          <p:cNvPr id="16" name="TextBox 15">
            <a:extLst>
              <a:ext uri="{FF2B5EF4-FFF2-40B4-BE49-F238E27FC236}">
                <a16:creationId xmlns:a16="http://schemas.microsoft.com/office/drawing/2014/main" id="{D88FBE21-444A-42C4-A94D-30E10FD1AC14}"/>
              </a:ext>
            </a:extLst>
          </p:cNvPr>
          <p:cNvSpPr txBox="1"/>
          <p:nvPr/>
        </p:nvSpPr>
        <p:spPr>
          <a:xfrm>
            <a:off x="294760" y="2389107"/>
            <a:ext cx="2192414" cy="369332"/>
          </a:xfrm>
          <a:prstGeom prst="rect">
            <a:avLst/>
          </a:prstGeom>
          <a:noFill/>
        </p:spPr>
        <p:txBody>
          <a:bodyPr wrap="square" rtlCol="0">
            <a:spAutoFit/>
          </a:bodyPr>
          <a:lstStyle/>
          <a:p>
            <a:r>
              <a:rPr lang="el-GR" dirty="0"/>
              <a:t>β</a:t>
            </a:r>
            <a:r>
              <a:rPr lang="en-US" dirty="0"/>
              <a:t>-lactamase inhibitor</a:t>
            </a:r>
          </a:p>
        </p:txBody>
      </p:sp>
      <p:sp>
        <p:nvSpPr>
          <p:cNvPr id="2" name="TextBox 1">
            <a:extLst>
              <a:ext uri="{FF2B5EF4-FFF2-40B4-BE49-F238E27FC236}">
                <a16:creationId xmlns:a16="http://schemas.microsoft.com/office/drawing/2014/main" id="{21255C8C-9BC5-77F4-E2D7-680E3B41D7D0}"/>
              </a:ext>
            </a:extLst>
          </p:cNvPr>
          <p:cNvSpPr txBox="1"/>
          <p:nvPr/>
        </p:nvSpPr>
        <p:spPr>
          <a:xfrm>
            <a:off x="570901" y="1106111"/>
            <a:ext cx="1555874" cy="369332"/>
          </a:xfrm>
          <a:prstGeom prst="rect">
            <a:avLst/>
          </a:prstGeom>
          <a:noFill/>
        </p:spPr>
        <p:txBody>
          <a:bodyPr wrap="square" rtlCol="0">
            <a:spAutoFit/>
          </a:bodyPr>
          <a:lstStyle/>
          <a:p>
            <a:r>
              <a:rPr lang="el-GR" dirty="0"/>
              <a:t>β</a:t>
            </a:r>
            <a:r>
              <a:rPr lang="en-US" dirty="0"/>
              <a:t>-lactam</a:t>
            </a:r>
          </a:p>
        </p:txBody>
      </p:sp>
      <p:sp>
        <p:nvSpPr>
          <p:cNvPr id="3" name="Title 1">
            <a:extLst>
              <a:ext uri="{FF2B5EF4-FFF2-40B4-BE49-F238E27FC236}">
                <a16:creationId xmlns:a16="http://schemas.microsoft.com/office/drawing/2014/main" id="{0005FF2C-2D3E-B133-DDE3-1884588DC70B}"/>
              </a:ext>
            </a:extLst>
          </p:cNvPr>
          <p:cNvSpPr>
            <a:spLocks noGrp="1"/>
          </p:cNvSpPr>
          <p:nvPr>
            <p:ph type="title"/>
          </p:nvPr>
        </p:nvSpPr>
        <p:spPr>
          <a:xfrm>
            <a:off x="384033" y="99960"/>
            <a:ext cx="8686801" cy="1143000"/>
          </a:xfrm>
        </p:spPr>
        <p:txBody>
          <a:bodyPr>
            <a:normAutofit fontScale="90000"/>
          </a:bodyPr>
          <a:lstStyle/>
          <a:p>
            <a:r>
              <a:rPr lang="en-US" dirty="0"/>
              <a:t>Beta-Lactamase &amp; Inhibitors Mechanism</a:t>
            </a:r>
          </a:p>
        </p:txBody>
      </p:sp>
      <p:pic>
        <p:nvPicPr>
          <p:cNvPr id="17" name="Picture 16">
            <a:extLst>
              <a:ext uri="{FF2B5EF4-FFF2-40B4-BE49-F238E27FC236}">
                <a16:creationId xmlns:a16="http://schemas.microsoft.com/office/drawing/2014/main" id="{74183CF6-F256-CB32-BE8A-C20E69D6E6B1}"/>
              </a:ext>
            </a:extLst>
          </p:cNvPr>
          <p:cNvPicPr>
            <a:picLocks noChangeAspect="1"/>
          </p:cNvPicPr>
          <p:nvPr/>
        </p:nvPicPr>
        <p:blipFill>
          <a:blip r:embed="rId6"/>
          <a:stretch>
            <a:fillRect/>
          </a:stretch>
        </p:blipFill>
        <p:spPr>
          <a:xfrm>
            <a:off x="517376" y="4225185"/>
            <a:ext cx="3377516" cy="1892808"/>
          </a:xfrm>
          <a:prstGeom prst="rect">
            <a:avLst/>
          </a:prstGeom>
        </p:spPr>
      </p:pic>
    </p:spTree>
    <p:extLst>
      <p:ext uri="{BB962C8B-B14F-4D97-AF65-F5344CB8AC3E}">
        <p14:creationId xmlns:p14="http://schemas.microsoft.com/office/powerpoint/2010/main" val="30692529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20745</TotalTime>
  <Words>2914</Words>
  <Application>Microsoft Office PowerPoint</Application>
  <PresentationFormat>On-screen Show (4:3)</PresentationFormat>
  <Paragraphs>485</Paragraphs>
  <Slides>56</Slides>
  <Notes>33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56</vt:i4>
      </vt:variant>
    </vt:vector>
  </HeadingPairs>
  <TitlesOfParts>
    <vt:vector size="60" baseType="lpstr">
      <vt:lpstr>Arial</vt:lpstr>
      <vt:lpstr>Calibri</vt:lpstr>
      <vt:lpstr>Wingdings</vt:lpstr>
      <vt:lpstr>Office Theme</vt:lpstr>
      <vt:lpstr>Respiratory Infections</vt:lpstr>
      <vt:lpstr>Objectives = Physician Assistant’s Roles</vt:lpstr>
      <vt:lpstr>Types of Pneumonia</vt:lpstr>
      <vt:lpstr>PNA by Organisms</vt:lpstr>
      <vt:lpstr>Community Acquired Pneumonia</vt:lpstr>
      <vt:lpstr>Community Acquired Pneumonia</vt:lpstr>
      <vt:lpstr>Hospital Acquired Pneumonia</vt:lpstr>
      <vt:lpstr>Beta-Lactam Mechanism</vt:lpstr>
      <vt:lpstr>Beta-Lactamase &amp; Inhibitors Mechanism</vt:lpstr>
      <vt:lpstr>Beta-Lactam Drug Information Pearls</vt:lpstr>
      <vt:lpstr>Allergy Cross Reactivity Chart </vt:lpstr>
      <vt:lpstr>Guideline Penicillins</vt:lpstr>
      <vt:lpstr>Guideline Cephalosporins</vt:lpstr>
      <vt:lpstr>Carbapenems &amp; Monobactam</vt:lpstr>
      <vt:lpstr>Macrolide &amp; Tetracycline Mechanism</vt:lpstr>
      <vt:lpstr>Guideline Macrolides</vt:lpstr>
      <vt:lpstr>Guideline Tetracyclines</vt:lpstr>
      <vt:lpstr>Fluoroquinolone Mechanism</vt:lpstr>
      <vt:lpstr>Guideline Fluroquinolones</vt:lpstr>
      <vt:lpstr>Aminoglycoside Mechanism</vt:lpstr>
      <vt:lpstr>Guideline Aminoglycosides</vt:lpstr>
      <vt:lpstr>Glycopeptide Mechanism</vt:lpstr>
      <vt:lpstr>Guideline Glycopeptide</vt:lpstr>
      <vt:lpstr>Oxazolidinone Mechanism</vt:lpstr>
      <vt:lpstr>Guideline Oxazolidinone</vt:lpstr>
      <vt:lpstr>Where’s daptomycin?</vt:lpstr>
      <vt:lpstr>Aspiration Pneumonia</vt:lpstr>
      <vt:lpstr>Clindamycin Mechanism</vt:lpstr>
      <vt:lpstr>Metronidazole Mechanism</vt:lpstr>
      <vt:lpstr>Miscellaneous Antimicrobials</vt:lpstr>
      <vt:lpstr>Viral Pneumonia</vt:lpstr>
      <vt:lpstr>COVID PNA</vt:lpstr>
      <vt:lpstr>Unique Perspective</vt:lpstr>
      <vt:lpstr>Current IDSA Guidelines</vt:lpstr>
      <vt:lpstr>Nirmatrelvir/ritonavir Mechanism</vt:lpstr>
      <vt:lpstr>Molnupiravir Mechanism</vt:lpstr>
      <vt:lpstr>Supplemental Drug Information</vt:lpstr>
      <vt:lpstr>Current IDSA Guidelines</vt:lpstr>
      <vt:lpstr>Remdesivir Mechanism</vt:lpstr>
      <vt:lpstr>IL-6 Inhibitors Mechanism</vt:lpstr>
      <vt:lpstr>Janus Kinase Inhibitors Mechanism</vt:lpstr>
      <vt:lpstr>Supplemental Drug Information</vt:lpstr>
      <vt:lpstr>Current IDSA Guidelines</vt:lpstr>
      <vt:lpstr>Seasonal Influenza</vt:lpstr>
      <vt:lpstr>PowerPoint Presentation</vt:lpstr>
      <vt:lpstr>Supplemental Drug Information</vt:lpstr>
      <vt:lpstr>Fungal Pneumonia</vt:lpstr>
      <vt:lpstr>Additional Care</vt:lpstr>
      <vt:lpstr>Highlight Pharmacotherapy Resources</vt:lpstr>
      <vt:lpstr>Respiratory Infections</vt:lpstr>
      <vt:lpstr>Test Yourself</vt:lpstr>
      <vt:lpstr>Test Yourself</vt:lpstr>
      <vt:lpstr>Test Yourself</vt:lpstr>
      <vt:lpstr>Test Yourself</vt:lpstr>
      <vt:lpstr>Test Yourself</vt:lpstr>
      <vt:lpstr>Test Yourself</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Wood</dc:creator>
  <cp:lastModifiedBy>Wood, Robert C.</cp:lastModifiedBy>
  <cp:revision>443</cp:revision>
  <cp:lastPrinted>2018-06-21T04:36:19Z</cp:lastPrinted>
  <dcterms:created xsi:type="dcterms:W3CDTF">2014-03-10T17:56:52Z</dcterms:created>
  <dcterms:modified xsi:type="dcterms:W3CDTF">2025-07-03T18:42:49Z</dcterms:modified>
</cp:coreProperties>
</file>