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56" r:id="rId2"/>
    <p:sldId id="257" r:id="rId3"/>
    <p:sldId id="258" r:id="rId4"/>
    <p:sldId id="305" r:id="rId5"/>
    <p:sldId id="311" r:id="rId6"/>
    <p:sldId id="344" r:id="rId7"/>
    <p:sldId id="345" r:id="rId8"/>
    <p:sldId id="370" r:id="rId9"/>
    <p:sldId id="371" r:id="rId10"/>
    <p:sldId id="372" r:id="rId11"/>
    <p:sldId id="373" r:id="rId12"/>
    <p:sldId id="363" r:id="rId13"/>
    <p:sldId id="374" r:id="rId14"/>
    <p:sldId id="365" r:id="rId15"/>
    <p:sldId id="375" r:id="rId16"/>
    <p:sldId id="347" r:id="rId17"/>
    <p:sldId id="378" r:id="rId18"/>
    <p:sldId id="336" r:id="rId19"/>
    <p:sldId id="307" r:id="rId20"/>
    <p:sldId id="306" r:id="rId21"/>
    <p:sldId id="379" r:id="rId22"/>
    <p:sldId id="380" r:id="rId23"/>
    <p:sldId id="308" r:id="rId24"/>
    <p:sldId id="310" r:id="rId25"/>
    <p:sldId id="341" r:id="rId26"/>
    <p:sldId id="291" r:id="rId27"/>
    <p:sldId id="383" r:id="rId28"/>
    <p:sldId id="384" r:id="rId29"/>
    <p:sldId id="339" r:id="rId30"/>
    <p:sldId id="260" r:id="rId31"/>
    <p:sldId id="381" r:id="rId32"/>
    <p:sldId id="382" r:id="rId33"/>
    <p:sldId id="284" r:id="rId34"/>
    <p:sldId id="385" r:id="rId35"/>
    <p:sldId id="300" r:id="rId36"/>
    <p:sldId id="301" r:id="rId37"/>
    <p:sldId id="299" r:id="rId38"/>
    <p:sldId id="302" r:id="rId3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41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FCE4D2-2830-4054-8FD0-AC1031441BC1}" v="168" dt="2025-07-03T18:42:11.7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86216" autoAdjust="0"/>
  </p:normalViewPr>
  <p:slideViewPr>
    <p:cSldViewPr snapToGrid="0" snapToObjects="1">
      <p:cViewPr varScale="1">
        <p:scale>
          <a:sx n="95" d="100"/>
          <a:sy n="95" d="100"/>
        </p:scale>
        <p:origin x="195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 Robert C." userId="99ff8872-d2bd-4fa5-8142-9f137c88e59d" providerId="ADAL" clId="{D5FCE4D2-2830-4054-8FD0-AC1031441BC1}"/>
    <pc:docChg chg="undo custSel addSld delSld modSld sldOrd">
      <pc:chgData name="Wood, Robert C." userId="99ff8872-d2bd-4fa5-8142-9f137c88e59d" providerId="ADAL" clId="{D5FCE4D2-2830-4054-8FD0-AC1031441BC1}" dt="2025-07-03T18:42:13.463" v="6120" actId="47"/>
      <pc:docMkLst>
        <pc:docMk/>
      </pc:docMkLst>
      <pc:sldChg chg="modSp mod">
        <pc:chgData name="Wood, Robert C." userId="99ff8872-d2bd-4fa5-8142-9f137c88e59d" providerId="ADAL" clId="{D5FCE4D2-2830-4054-8FD0-AC1031441BC1}" dt="2025-07-03T18:42:03.322" v="6118" actId="20577"/>
        <pc:sldMkLst>
          <pc:docMk/>
          <pc:sldMk cId="77971573" sldId="256"/>
        </pc:sldMkLst>
        <pc:spChg chg="mod">
          <ac:chgData name="Wood, Robert C." userId="99ff8872-d2bd-4fa5-8142-9f137c88e59d" providerId="ADAL" clId="{D5FCE4D2-2830-4054-8FD0-AC1031441BC1}" dt="2025-07-03T18:18:25.549" v="6049" actId="20577"/>
          <ac:spMkLst>
            <pc:docMk/>
            <pc:sldMk cId="77971573" sldId="256"/>
            <ac:spMk id="2" creationId="{00000000-0000-0000-0000-000000000000}"/>
          </ac:spMkLst>
        </pc:spChg>
        <pc:spChg chg="mod">
          <ac:chgData name="Wood, Robert C." userId="99ff8872-d2bd-4fa5-8142-9f137c88e59d" providerId="ADAL" clId="{D5FCE4D2-2830-4054-8FD0-AC1031441BC1}" dt="2025-07-03T15:39:19.574" v="3740" actId="20577"/>
          <ac:spMkLst>
            <pc:docMk/>
            <pc:sldMk cId="77971573" sldId="256"/>
            <ac:spMk id="3" creationId="{00000000-0000-0000-0000-000000000000}"/>
          </ac:spMkLst>
        </pc:spChg>
        <pc:spChg chg="mod">
          <ac:chgData name="Wood, Robert C." userId="99ff8872-d2bd-4fa5-8142-9f137c88e59d" providerId="ADAL" clId="{D5FCE4D2-2830-4054-8FD0-AC1031441BC1}" dt="2025-07-03T18:42:03.322" v="6118" actId="20577"/>
          <ac:spMkLst>
            <pc:docMk/>
            <pc:sldMk cId="77971573" sldId="256"/>
            <ac:spMk id="12" creationId="{00000000-0000-0000-0000-000000000000}"/>
          </ac:spMkLst>
        </pc:spChg>
      </pc:sldChg>
      <pc:sldChg chg="modSp mod">
        <pc:chgData name="Wood, Robert C." userId="99ff8872-d2bd-4fa5-8142-9f137c88e59d" providerId="ADAL" clId="{D5FCE4D2-2830-4054-8FD0-AC1031441BC1}" dt="2025-06-30T14:39:43.142" v="33" actId="20577"/>
        <pc:sldMkLst>
          <pc:docMk/>
          <pc:sldMk cId="3457928488" sldId="257"/>
        </pc:sldMkLst>
        <pc:spChg chg="mod">
          <ac:chgData name="Wood, Robert C." userId="99ff8872-d2bd-4fa5-8142-9f137c88e59d" providerId="ADAL" clId="{D5FCE4D2-2830-4054-8FD0-AC1031441BC1}" dt="2025-06-30T14:39:43.142" v="33" actId="20577"/>
          <ac:spMkLst>
            <pc:docMk/>
            <pc:sldMk cId="3457928488" sldId="257"/>
            <ac:spMk id="2" creationId="{00000000-0000-0000-0000-000000000000}"/>
          </ac:spMkLst>
        </pc:spChg>
      </pc:sldChg>
      <pc:sldChg chg="addSp modSp mod">
        <pc:chgData name="Wood, Robert C." userId="99ff8872-d2bd-4fa5-8142-9f137c88e59d" providerId="ADAL" clId="{D5FCE4D2-2830-4054-8FD0-AC1031441BC1}" dt="2025-07-03T14:06:18.613" v="117" actId="1076"/>
        <pc:sldMkLst>
          <pc:docMk/>
          <pc:sldMk cId="1537793260" sldId="258"/>
        </pc:sldMkLst>
        <pc:spChg chg="mod">
          <ac:chgData name="Wood, Robert C." userId="99ff8872-d2bd-4fa5-8142-9f137c88e59d" providerId="ADAL" clId="{D5FCE4D2-2830-4054-8FD0-AC1031441BC1}" dt="2025-07-03T14:05:19.761" v="107" actId="20577"/>
          <ac:spMkLst>
            <pc:docMk/>
            <pc:sldMk cId="1537793260" sldId="258"/>
            <ac:spMk id="3" creationId="{848D04F3-3EEF-4A88-8273-8C6433A53837}"/>
          </ac:spMkLst>
        </pc:spChg>
        <pc:picChg chg="add mod">
          <ac:chgData name="Wood, Robert C." userId="99ff8872-d2bd-4fa5-8142-9f137c88e59d" providerId="ADAL" clId="{D5FCE4D2-2830-4054-8FD0-AC1031441BC1}" dt="2025-07-03T14:06:18.613" v="117" actId="1076"/>
          <ac:picMkLst>
            <pc:docMk/>
            <pc:sldMk cId="1537793260" sldId="258"/>
            <ac:picMk id="1026" creationId="{F4D53E93-49A1-4E7E-5A40-9C46DC6D84D1}"/>
          </ac:picMkLst>
        </pc:picChg>
      </pc:sldChg>
      <pc:sldChg chg="addSp modSp mod ord">
        <pc:chgData name="Wood, Robert C." userId="99ff8872-d2bd-4fa5-8142-9f137c88e59d" providerId="ADAL" clId="{D5FCE4D2-2830-4054-8FD0-AC1031441BC1}" dt="2025-07-03T17:45:30.844" v="4719" actId="1076"/>
        <pc:sldMkLst>
          <pc:docMk/>
          <pc:sldMk cId="524559738" sldId="260"/>
        </pc:sldMkLst>
        <pc:spChg chg="add mod">
          <ac:chgData name="Wood, Robert C." userId="99ff8872-d2bd-4fa5-8142-9f137c88e59d" providerId="ADAL" clId="{D5FCE4D2-2830-4054-8FD0-AC1031441BC1}" dt="2025-07-03T17:44:48.136" v="4709" actId="20577"/>
          <ac:spMkLst>
            <pc:docMk/>
            <pc:sldMk cId="524559738" sldId="260"/>
            <ac:spMk id="2" creationId="{E6731001-9A91-CEC7-86D5-CC701D7F9CB1}"/>
          </ac:spMkLst>
        </pc:spChg>
        <pc:picChg chg="add mod ord">
          <ac:chgData name="Wood, Robert C." userId="99ff8872-d2bd-4fa5-8142-9f137c88e59d" providerId="ADAL" clId="{D5FCE4D2-2830-4054-8FD0-AC1031441BC1}" dt="2025-07-03T17:45:26.573" v="4718" actId="1076"/>
          <ac:picMkLst>
            <pc:docMk/>
            <pc:sldMk cId="524559738" sldId="260"/>
            <ac:picMk id="7" creationId="{1DEF0494-E628-73D8-EF1C-6C855AAEE138}"/>
          </ac:picMkLst>
        </pc:picChg>
        <pc:picChg chg="mod">
          <ac:chgData name="Wood, Robert C." userId="99ff8872-d2bd-4fa5-8142-9f137c88e59d" providerId="ADAL" clId="{D5FCE4D2-2830-4054-8FD0-AC1031441BC1}" dt="2025-07-03T17:45:30.844" v="4719" actId="1076"/>
          <ac:picMkLst>
            <pc:docMk/>
            <pc:sldMk cId="524559738" sldId="260"/>
            <ac:picMk id="9218" creationId="{BAFD36CD-1240-4556-B657-0FB1FABBDE92}"/>
          </ac:picMkLst>
        </pc:picChg>
      </pc:sldChg>
      <pc:sldChg chg="add del">
        <pc:chgData name="Wood, Robert C." userId="99ff8872-d2bd-4fa5-8142-9f137c88e59d" providerId="ADAL" clId="{D5FCE4D2-2830-4054-8FD0-AC1031441BC1}" dt="2025-07-03T15:13:40.675" v="2415" actId="47"/>
        <pc:sldMkLst>
          <pc:docMk/>
          <pc:sldMk cId="2073808486" sldId="261"/>
        </pc:sldMkLst>
      </pc:sldChg>
      <pc:sldChg chg="del">
        <pc:chgData name="Wood, Robert C." userId="99ff8872-d2bd-4fa5-8142-9f137c88e59d" providerId="ADAL" clId="{D5FCE4D2-2830-4054-8FD0-AC1031441BC1}" dt="2025-07-03T15:03:20.019" v="2110" actId="2696"/>
        <pc:sldMkLst>
          <pc:docMk/>
          <pc:sldMk cId="3097444630" sldId="261"/>
        </pc:sldMkLst>
      </pc:sldChg>
      <pc:sldChg chg="del">
        <pc:chgData name="Wood, Robert C." userId="99ff8872-d2bd-4fa5-8142-9f137c88e59d" providerId="ADAL" clId="{D5FCE4D2-2830-4054-8FD0-AC1031441BC1}" dt="2025-07-03T15:03:20.019" v="2110" actId="2696"/>
        <pc:sldMkLst>
          <pc:docMk/>
          <pc:sldMk cId="1315485683" sldId="291"/>
        </pc:sldMkLst>
      </pc:sldChg>
      <pc:sldChg chg="modSp add mod">
        <pc:chgData name="Wood, Robert C." userId="99ff8872-d2bd-4fa5-8142-9f137c88e59d" providerId="ADAL" clId="{D5FCE4D2-2830-4054-8FD0-AC1031441BC1}" dt="2025-07-03T15:32:12.293" v="3562" actId="27636"/>
        <pc:sldMkLst>
          <pc:docMk/>
          <pc:sldMk cId="4082915879" sldId="291"/>
        </pc:sldMkLst>
        <pc:spChg chg="mod">
          <ac:chgData name="Wood, Robert C." userId="99ff8872-d2bd-4fa5-8142-9f137c88e59d" providerId="ADAL" clId="{D5FCE4D2-2830-4054-8FD0-AC1031441BC1}" dt="2025-07-03T15:27:29.135" v="3101" actId="20577"/>
          <ac:spMkLst>
            <pc:docMk/>
            <pc:sldMk cId="4082915879" sldId="291"/>
            <ac:spMk id="2" creationId="{229247A9-FC16-4B67-8138-8808B5F7613A}"/>
          </ac:spMkLst>
        </pc:spChg>
        <pc:spChg chg="mod">
          <ac:chgData name="Wood, Robert C." userId="99ff8872-d2bd-4fa5-8142-9f137c88e59d" providerId="ADAL" clId="{D5FCE4D2-2830-4054-8FD0-AC1031441BC1}" dt="2025-07-03T15:32:12.293" v="3562" actId="27636"/>
          <ac:spMkLst>
            <pc:docMk/>
            <pc:sldMk cId="4082915879" sldId="291"/>
            <ac:spMk id="3" creationId="{848D04F3-3EEF-4A88-8273-8C6433A53837}"/>
          </ac:spMkLst>
        </pc:spChg>
      </pc:sldChg>
      <pc:sldChg chg="modSp del mod">
        <pc:chgData name="Wood, Robert C." userId="99ff8872-d2bd-4fa5-8142-9f137c88e59d" providerId="ADAL" clId="{D5FCE4D2-2830-4054-8FD0-AC1031441BC1}" dt="2025-07-03T14:57:23.247" v="2085" actId="47"/>
        <pc:sldMkLst>
          <pc:docMk/>
          <pc:sldMk cId="2062542019" sldId="294"/>
        </pc:sldMkLst>
        <pc:spChg chg="mod">
          <ac:chgData name="Wood, Robert C." userId="99ff8872-d2bd-4fa5-8142-9f137c88e59d" providerId="ADAL" clId="{D5FCE4D2-2830-4054-8FD0-AC1031441BC1}" dt="2025-07-03T14:55:34.032" v="2025" actId="21"/>
          <ac:spMkLst>
            <pc:docMk/>
            <pc:sldMk cId="2062542019" sldId="294"/>
            <ac:spMk id="3" creationId="{848D04F3-3EEF-4A88-8273-8C6433A53837}"/>
          </ac:spMkLst>
        </pc:spChg>
      </pc:sldChg>
      <pc:sldChg chg="ord">
        <pc:chgData name="Wood, Robert C." userId="99ff8872-d2bd-4fa5-8142-9f137c88e59d" providerId="ADAL" clId="{D5FCE4D2-2830-4054-8FD0-AC1031441BC1}" dt="2025-07-03T18:15:54.084" v="6011"/>
        <pc:sldMkLst>
          <pc:docMk/>
          <pc:sldMk cId="2102547678" sldId="300"/>
        </pc:sldMkLst>
      </pc:sldChg>
      <pc:sldChg chg="ord">
        <pc:chgData name="Wood, Robert C." userId="99ff8872-d2bd-4fa5-8142-9f137c88e59d" providerId="ADAL" clId="{D5FCE4D2-2830-4054-8FD0-AC1031441BC1}" dt="2025-07-03T18:16:26.054" v="6015"/>
        <pc:sldMkLst>
          <pc:docMk/>
          <pc:sldMk cId="136086045" sldId="301"/>
        </pc:sldMkLst>
      </pc:sldChg>
      <pc:sldChg chg="ord">
        <pc:chgData name="Wood, Robert C." userId="99ff8872-d2bd-4fa5-8142-9f137c88e59d" providerId="ADAL" clId="{D5FCE4D2-2830-4054-8FD0-AC1031441BC1}" dt="2025-07-03T18:16:16.231" v="6013"/>
        <pc:sldMkLst>
          <pc:docMk/>
          <pc:sldMk cId="3356943824" sldId="302"/>
        </pc:sldMkLst>
      </pc:sldChg>
      <pc:sldChg chg="del ord">
        <pc:chgData name="Wood, Robert C." userId="99ff8872-d2bd-4fa5-8142-9f137c88e59d" providerId="ADAL" clId="{D5FCE4D2-2830-4054-8FD0-AC1031441BC1}" dt="2025-07-03T17:27:24.058" v="3865" actId="2696"/>
        <pc:sldMkLst>
          <pc:docMk/>
          <pc:sldMk cId="1727104643" sldId="304"/>
        </pc:sldMkLst>
      </pc:sldChg>
      <pc:sldChg chg="addSp modSp mod">
        <pc:chgData name="Wood, Robert C." userId="99ff8872-d2bd-4fa5-8142-9f137c88e59d" providerId="ADAL" clId="{D5FCE4D2-2830-4054-8FD0-AC1031441BC1}" dt="2025-07-03T14:08:51.950" v="130" actId="1076"/>
        <pc:sldMkLst>
          <pc:docMk/>
          <pc:sldMk cId="535935901" sldId="305"/>
        </pc:sldMkLst>
        <pc:spChg chg="mod">
          <ac:chgData name="Wood, Robert C." userId="99ff8872-d2bd-4fa5-8142-9f137c88e59d" providerId="ADAL" clId="{D5FCE4D2-2830-4054-8FD0-AC1031441BC1}" dt="2025-07-03T14:08:19.599" v="121" actId="20577"/>
          <ac:spMkLst>
            <pc:docMk/>
            <pc:sldMk cId="535935901" sldId="305"/>
            <ac:spMk id="3" creationId="{848D04F3-3EEF-4A88-8273-8C6433A53837}"/>
          </ac:spMkLst>
        </pc:spChg>
        <pc:picChg chg="add mod">
          <ac:chgData name="Wood, Robert C." userId="99ff8872-d2bd-4fa5-8142-9f137c88e59d" providerId="ADAL" clId="{D5FCE4D2-2830-4054-8FD0-AC1031441BC1}" dt="2025-07-03T14:08:51.950" v="130" actId="1076"/>
          <ac:picMkLst>
            <pc:docMk/>
            <pc:sldMk cId="535935901" sldId="305"/>
            <ac:picMk id="2050" creationId="{12972190-685C-7E4E-5B3D-4FB70CC78628}"/>
          </ac:picMkLst>
        </pc:picChg>
      </pc:sldChg>
      <pc:sldChg chg="del">
        <pc:chgData name="Wood, Robert C." userId="99ff8872-d2bd-4fa5-8142-9f137c88e59d" providerId="ADAL" clId="{D5FCE4D2-2830-4054-8FD0-AC1031441BC1}" dt="2025-07-03T15:03:20.019" v="2110" actId="2696"/>
        <pc:sldMkLst>
          <pc:docMk/>
          <pc:sldMk cId="677854651" sldId="306"/>
        </pc:sldMkLst>
      </pc:sldChg>
      <pc:sldChg chg="delSp modSp add mod">
        <pc:chgData name="Wood, Robert C." userId="99ff8872-d2bd-4fa5-8142-9f137c88e59d" providerId="ADAL" clId="{D5FCE4D2-2830-4054-8FD0-AC1031441BC1}" dt="2025-07-03T15:05:00.494" v="2113" actId="478"/>
        <pc:sldMkLst>
          <pc:docMk/>
          <pc:sldMk cId="2697670476" sldId="306"/>
        </pc:sldMkLst>
        <pc:spChg chg="mod">
          <ac:chgData name="Wood, Robert C." userId="99ff8872-d2bd-4fa5-8142-9f137c88e59d" providerId="ADAL" clId="{D5FCE4D2-2830-4054-8FD0-AC1031441BC1}" dt="2025-07-03T15:04:55.847" v="2112" actId="1076"/>
          <ac:spMkLst>
            <pc:docMk/>
            <pc:sldMk cId="2697670476" sldId="306"/>
            <ac:spMk id="2" creationId="{229247A9-FC16-4B67-8138-8808B5F7613A}"/>
          </ac:spMkLst>
        </pc:spChg>
        <pc:spChg chg="del">
          <ac:chgData name="Wood, Robert C." userId="99ff8872-d2bd-4fa5-8142-9f137c88e59d" providerId="ADAL" clId="{D5FCE4D2-2830-4054-8FD0-AC1031441BC1}" dt="2025-07-03T15:05:00.494" v="2113" actId="478"/>
          <ac:spMkLst>
            <pc:docMk/>
            <pc:sldMk cId="2697670476" sldId="306"/>
            <ac:spMk id="3" creationId="{8230FEE5-CB15-47D5-B451-F78566E2B7DC}"/>
          </ac:spMkLst>
        </pc:spChg>
      </pc:sldChg>
      <pc:sldChg chg="add">
        <pc:chgData name="Wood, Robert C." userId="99ff8872-d2bd-4fa5-8142-9f137c88e59d" providerId="ADAL" clId="{D5FCE4D2-2830-4054-8FD0-AC1031441BC1}" dt="2025-07-03T18:14:15.133" v="5966"/>
        <pc:sldMkLst>
          <pc:docMk/>
          <pc:sldMk cId="717693978" sldId="307"/>
        </pc:sldMkLst>
      </pc:sldChg>
      <pc:sldChg chg="add del">
        <pc:chgData name="Wood, Robert C." userId="99ff8872-d2bd-4fa5-8142-9f137c88e59d" providerId="ADAL" clId="{D5FCE4D2-2830-4054-8FD0-AC1031441BC1}" dt="2025-07-03T18:13:52.167" v="5963" actId="2696"/>
        <pc:sldMkLst>
          <pc:docMk/>
          <pc:sldMk cId="1803262968" sldId="307"/>
        </pc:sldMkLst>
      </pc:sldChg>
      <pc:sldChg chg="addSp delSp modSp del">
        <pc:chgData name="Wood, Robert C." userId="99ff8872-d2bd-4fa5-8142-9f137c88e59d" providerId="ADAL" clId="{D5FCE4D2-2830-4054-8FD0-AC1031441BC1}" dt="2025-07-03T15:02:01.844" v="2108" actId="2696"/>
        <pc:sldMkLst>
          <pc:docMk/>
          <pc:sldMk cId="2592079773" sldId="307"/>
        </pc:sldMkLst>
        <pc:spChg chg="mod">
          <ac:chgData name="Wood, Robert C." userId="99ff8872-d2bd-4fa5-8142-9f137c88e59d" providerId="ADAL" clId="{D5FCE4D2-2830-4054-8FD0-AC1031441BC1}" dt="2025-07-03T14:59:15.185" v="2093" actId="14100"/>
          <ac:spMkLst>
            <pc:docMk/>
            <pc:sldMk cId="2592079773" sldId="307"/>
            <ac:spMk id="16" creationId="{FA404999-7950-28AA-3CA9-1EA4602FE0B2}"/>
          </ac:spMkLst>
        </pc:spChg>
        <pc:spChg chg="mod">
          <ac:chgData name="Wood, Robert C." userId="99ff8872-d2bd-4fa5-8142-9f137c88e59d" providerId="ADAL" clId="{D5FCE4D2-2830-4054-8FD0-AC1031441BC1}" dt="2025-07-03T14:59:15.185" v="2093" actId="14100"/>
          <ac:spMkLst>
            <pc:docMk/>
            <pc:sldMk cId="2592079773" sldId="307"/>
            <ac:spMk id="18" creationId="{D4369926-6126-7322-6F80-5F202B0CA050}"/>
          </ac:spMkLst>
        </pc:spChg>
        <pc:spChg chg="mod">
          <ac:chgData name="Wood, Robert C." userId="99ff8872-d2bd-4fa5-8142-9f137c88e59d" providerId="ADAL" clId="{D5FCE4D2-2830-4054-8FD0-AC1031441BC1}" dt="2025-07-03T14:59:15.185" v="2093" actId="14100"/>
          <ac:spMkLst>
            <pc:docMk/>
            <pc:sldMk cId="2592079773" sldId="307"/>
            <ac:spMk id="20" creationId="{4DB33140-FCCB-7F44-5947-019804D04FC1}"/>
          </ac:spMkLst>
        </pc:spChg>
        <pc:spChg chg="mod">
          <ac:chgData name="Wood, Robert C." userId="99ff8872-d2bd-4fa5-8142-9f137c88e59d" providerId="ADAL" clId="{D5FCE4D2-2830-4054-8FD0-AC1031441BC1}" dt="2025-07-03T14:59:15.185" v="2093" actId="14100"/>
          <ac:spMkLst>
            <pc:docMk/>
            <pc:sldMk cId="2592079773" sldId="307"/>
            <ac:spMk id="21" creationId="{35DDCB6C-F8EE-D433-7741-DCF2CB19510B}"/>
          </ac:spMkLst>
        </pc:spChg>
        <pc:spChg chg="mod">
          <ac:chgData name="Wood, Robert C." userId="99ff8872-d2bd-4fa5-8142-9f137c88e59d" providerId="ADAL" clId="{D5FCE4D2-2830-4054-8FD0-AC1031441BC1}" dt="2025-07-03T14:59:15.185" v="2093" actId="14100"/>
          <ac:spMkLst>
            <pc:docMk/>
            <pc:sldMk cId="2592079773" sldId="307"/>
            <ac:spMk id="22" creationId="{E72D0651-FD41-E6BF-70B4-C02D035394C1}"/>
          </ac:spMkLst>
        </pc:spChg>
        <pc:spChg chg="mod">
          <ac:chgData name="Wood, Robert C." userId="99ff8872-d2bd-4fa5-8142-9f137c88e59d" providerId="ADAL" clId="{D5FCE4D2-2830-4054-8FD0-AC1031441BC1}" dt="2025-07-03T14:59:15.185" v="2093" actId="14100"/>
          <ac:spMkLst>
            <pc:docMk/>
            <pc:sldMk cId="2592079773" sldId="307"/>
            <ac:spMk id="23" creationId="{1CE18318-34AF-C1C7-0DB8-E2ADEDC22143}"/>
          </ac:spMkLst>
        </pc:spChg>
        <pc:spChg chg="mod">
          <ac:chgData name="Wood, Robert C." userId="99ff8872-d2bd-4fa5-8142-9f137c88e59d" providerId="ADAL" clId="{D5FCE4D2-2830-4054-8FD0-AC1031441BC1}" dt="2025-07-03T14:59:15.185" v="2093" actId="14100"/>
          <ac:spMkLst>
            <pc:docMk/>
            <pc:sldMk cId="2592079773" sldId="307"/>
            <ac:spMk id="24" creationId="{C16E2B37-E8F1-AFCA-49A6-4CA940FA2E46}"/>
          </ac:spMkLst>
        </pc:spChg>
        <pc:spChg chg="add mod">
          <ac:chgData name="Wood, Robert C." userId="99ff8872-d2bd-4fa5-8142-9f137c88e59d" providerId="ADAL" clId="{D5FCE4D2-2830-4054-8FD0-AC1031441BC1}" dt="2025-07-03T14:59:18.693" v="2095"/>
          <ac:spMkLst>
            <pc:docMk/>
            <pc:sldMk cId="2592079773" sldId="307"/>
            <ac:spMk id="26" creationId="{8615EDCE-B835-4FC3-5928-0E787DAFF2BB}"/>
          </ac:spMkLst>
        </pc:spChg>
        <pc:spChg chg="add mod">
          <ac:chgData name="Wood, Robert C." userId="99ff8872-d2bd-4fa5-8142-9f137c88e59d" providerId="ADAL" clId="{D5FCE4D2-2830-4054-8FD0-AC1031441BC1}" dt="2025-07-03T14:59:18.693" v="2095"/>
          <ac:spMkLst>
            <pc:docMk/>
            <pc:sldMk cId="2592079773" sldId="307"/>
            <ac:spMk id="27" creationId="{BDDAF35E-2895-ABD4-A033-504FACC5C27F}"/>
          </ac:spMkLst>
        </pc:spChg>
        <pc:spChg chg="add mod">
          <ac:chgData name="Wood, Robert C." userId="99ff8872-d2bd-4fa5-8142-9f137c88e59d" providerId="ADAL" clId="{D5FCE4D2-2830-4054-8FD0-AC1031441BC1}" dt="2025-07-03T14:59:18.693" v="2095"/>
          <ac:spMkLst>
            <pc:docMk/>
            <pc:sldMk cId="2592079773" sldId="307"/>
            <ac:spMk id="28" creationId="{CC7D6FB5-67C9-4F5A-0673-C49B13A43898}"/>
          </ac:spMkLst>
        </pc:spChg>
        <pc:spChg chg="add mod">
          <ac:chgData name="Wood, Robert C." userId="99ff8872-d2bd-4fa5-8142-9f137c88e59d" providerId="ADAL" clId="{D5FCE4D2-2830-4054-8FD0-AC1031441BC1}" dt="2025-07-03T14:59:18.693" v="2095"/>
          <ac:spMkLst>
            <pc:docMk/>
            <pc:sldMk cId="2592079773" sldId="307"/>
            <ac:spMk id="29" creationId="{4F52A84C-00FD-CDA8-A563-CEF485F15CE5}"/>
          </ac:spMkLst>
        </pc:spChg>
        <pc:spChg chg="add mod">
          <ac:chgData name="Wood, Robert C." userId="99ff8872-d2bd-4fa5-8142-9f137c88e59d" providerId="ADAL" clId="{D5FCE4D2-2830-4054-8FD0-AC1031441BC1}" dt="2025-07-03T14:59:18.693" v="2095"/>
          <ac:spMkLst>
            <pc:docMk/>
            <pc:sldMk cId="2592079773" sldId="307"/>
            <ac:spMk id="30" creationId="{22B60A8B-5E87-94B5-C90E-0A13C5E468EB}"/>
          </ac:spMkLst>
        </pc:spChg>
        <pc:spChg chg="add mod">
          <ac:chgData name="Wood, Robert C." userId="99ff8872-d2bd-4fa5-8142-9f137c88e59d" providerId="ADAL" clId="{D5FCE4D2-2830-4054-8FD0-AC1031441BC1}" dt="2025-07-03T14:59:18.693" v="2095"/>
          <ac:spMkLst>
            <pc:docMk/>
            <pc:sldMk cId="2592079773" sldId="307"/>
            <ac:spMk id="31" creationId="{A1846F63-039A-E68B-39A1-F1F0C19216AB}"/>
          </ac:spMkLst>
        </pc:spChg>
        <pc:spChg chg="add mod">
          <ac:chgData name="Wood, Robert C." userId="99ff8872-d2bd-4fa5-8142-9f137c88e59d" providerId="ADAL" clId="{D5FCE4D2-2830-4054-8FD0-AC1031441BC1}" dt="2025-07-03T14:59:18.693" v="2095"/>
          <ac:spMkLst>
            <pc:docMk/>
            <pc:sldMk cId="2592079773" sldId="307"/>
            <ac:spMk id="32" creationId="{4A910639-5AEC-8BE8-2CD0-DDCD97818246}"/>
          </ac:spMkLst>
        </pc:spChg>
        <pc:spChg chg="add mod">
          <ac:chgData name="Wood, Robert C." userId="99ff8872-d2bd-4fa5-8142-9f137c88e59d" providerId="ADAL" clId="{D5FCE4D2-2830-4054-8FD0-AC1031441BC1}" dt="2025-07-03T14:59:26.794" v="2096"/>
          <ac:spMkLst>
            <pc:docMk/>
            <pc:sldMk cId="2592079773" sldId="307"/>
            <ac:spMk id="34" creationId="{E2A397A2-A0A5-0A33-CF97-41941F0A7F5F}"/>
          </ac:spMkLst>
        </pc:spChg>
        <pc:spChg chg="add mod">
          <ac:chgData name="Wood, Robert C." userId="99ff8872-d2bd-4fa5-8142-9f137c88e59d" providerId="ADAL" clId="{D5FCE4D2-2830-4054-8FD0-AC1031441BC1}" dt="2025-07-03T14:59:26.794" v="2096"/>
          <ac:spMkLst>
            <pc:docMk/>
            <pc:sldMk cId="2592079773" sldId="307"/>
            <ac:spMk id="35" creationId="{FD4BD14A-CA05-3602-4181-62A851C44964}"/>
          </ac:spMkLst>
        </pc:spChg>
        <pc:spChg chg="add mod">
          <ac:chgData name="Wood, Robert C." userId="99ff8872-d2bd-4fa5-8142-9f137c88e59d" providerId="ADAL" clId="{D5FCE4D2-2830-4054-8FD0-AC1031441BC1}" dt="2025-07-03T14:59:26.794" v="2096"/>
          <ac:spMkLst>
            <pc:docMk/>
            <pc:sldMk cId="2592079773" sldId="307"/>
            <ac:spMk id="36" creationId="{265B7512-DA47-8A7C-BBF8-A1C94A4A3B13}"/>
          </ac:spMkLst>
        </pc:spChg>
        <pc:spChg chg="add mod">
          <ac:chgData name="Wood, Robert C." userId="99ff8872-d2bd-4fa5-8142-9f137c88e59d" providerId="ADAL" clId="{D5FCE4D2-2830-4054-8FD0-AC1031441BC1}" dt="2025-07-03T14:59:26.794" v="2096"/>
          <ac:spMkLst>
            <pc:docMk/>
            <pc:sldMk cId="2592079773" sldId="307"/>
            <ac:spMk id="37" creationId="{E2EE869A-8B09-D4FF-A313-BA69FBC5EE91}"/>
          </ac:spMkLst>
        </pc:spChg>
        <pc:spChg chg="add mod">
          <ac:chgData name="Wood, Robert C." userId="99ff8872-d2bd-4fa5-8142-9f137c88e59d" providerId="ADAL" clId="{D5FCE4D2-2830-4054-8FD0-AC1031441BC1}" dt="2025-07-03T14:59:26.794" v="2096"/>
          <ac:spMkLst>
            <pc:docMk/>
            <pc:sldMk cId="2592079773" sldId="307"/>
            <ac:spMk id="38" creationId="{F4450B98-073B-3BE8-19BA-E4443B5ED7D0}"/>
          </ac:spMkLst>
        </pc:spChg>
        <pc:spChg chg="add mod">
          <ac:chgData name="Wood, Robert C." userId="99ff8872-d2bd-4fa5-8142-9f137c88e59d" providerId="ADAL" clId="{D5FCE4D2-2830-4054-8FD0-AC1031441BC1}" dt="2025-07-03T14:59:26.794" v="2096"/>
          <ac:spMkLst>
            <pc:docMk/>
            <pc:sldMk cId="2592079773" sldId="307"/>
            <ac:spMk id="39" creationId="{4D94CF9F-85E0-9B18-BE90-C0B122E299E5}"/>
          </ac:spMkLst>
        </pc:spChg>
        <pc:spChg chg="add mod">
          <ac:chgData name="Wood, Robert C." userId="99ff8872-d2bd-4fa5-8142-9f137c88e59d" providerId="ADAL" clId="{D5FCE4D2-2830-4054-8FD0-AC1031441BC1}" dt="2025-07-03T14:59:26.794" v="2096"/>
          <ac:spMkLst>
            <pc:docMk/>
            <pc:sldMk cId="2592079773" sldId="307"/>
            <ac:spMk id="40" creationId="{8D550E1D-94EF-53B3-AC50-D7990652B467}"/>
          </ac:spMkLst>
        </pc:spChg>
        <pc:grpChg chg="add mod">
          <ac:chgData name="Wood, Robert C." userId="99ff8872-d2bd-4fa5-8142-9f137c88e59d" providerId="ADAL" clId="{D5FCE4D2-2830-4054-8FD0-AC1031441BC1}" dt="2025-07-03T15:00:02.333" v="2104" actId="1076"/>
          <ac:grpSpMkLst>
            <pc:docMk/>
            <pc:sldMk cId="2592079773" sldId="307"/>
            <ac:grpSpMk id="3" creationId="{B80ECF02-2E71-EFC8-9355-FF8E8A086BE2}"/>
          </ac:grpSpMkLst>
        </pc:grpChg>
        <pc:grpChg chg="add del mod">
          <ac:chgData name="Wood, Robert C." userId="99ff8872-d2bd-4fa5-8142-9f137c88e59d" providerId="ADAL" clId="{D5FCE4D2-2830-4054-8FD0-AC1031441BC1}" dt="2025-07-03T14:59:16.802" v="2094" actId="478"/>
          <ac:grpSpMkLst>
            <pc:docMk/>
            <pc:sldMk cId="2592079773" sldId="307"/>
            <ac:grpSpMk id="13" creationId="{69F61334-D5B3-90CB-E19E-544A203783C6}"/>
          </ac:grpSpMkLst>
        </pc:grpChg>
        <pc:picChg chg="mod">
          <ac:chgData name="Wood, Robert C." userId="99ff8872-d2bd-4fa5-8142-9f137c88e59d" providerId="ADAL" clId="{D5FCE4D2-2830-4054-8FD0-AC1031441BC1}" dt="2025-07-03T15:00:02.333" v="2104" actId="1076"/>
          <ac:picMkLst>
            <pc:docMk/>
            <pc:sldMk cId="2592079773" sldId="307"/>
            <ac:picMk id="7" creationId="{0FB40DA6-0513-4190-8543-2AC59DCF596D}"/>
          </ac:picMkLst>
        </pc:picChg>
        <pc:picChg chg="mod">
          <ac:chgData name="Wood, Robert C." userId="99ff8872-d2bd-4fa5-8142-9f137c88e59d" providerId="ADAL" clId="{D5FCE4D2-2830-4054-8FD0-AC1031441BC1}" dt="2025-07-03T15:00:02.333" v="2104" actId="1076"/>
          <ac:picMkLst>
            <pc:docMk/>
            <pc:sldMk cId="2592079773" sldId="307"/>
            <ac:picMk id="8" creationId="{B6094DC1-7E8B-43B1-878D-214BF2E7BC01}"/>
          </ac:picMkLst>
        </pc:picChg>
        <pc:picChg chg="add mod">
          <ac:chgData name="Wood, Robert C." userId="99ff8872-d2bd-4fa5-8142-9f137c88e59d" providerId="ADAL" clId="{D5FCE4D2-2830-4054-8FD0-AC1031441BC1}" dt="2025-07-03T14:58:42.264" v="2088"/>
          <ac:picMkLst>
            <pc:docMk/>
            <pc:sldMk cId="2592079773" sldId="307"/>
            <ac:picMk id="11" creationId="{826F5B33-A4D8-5033-0545-DCBB31D0A6EB}"/>
          </ac:picMkLst>
        </pc:picChg>
        <pc:picChg chg="add del mod">
          <ac:chgData name="Wood, Robert C." userId="99ff8872-d2bd-4fa5-8142-9f137c88e59d" providerId="ADAL" clId="{D5FCE4D2-2830-4054-8FD0-AC1031441BC1}" dt="2025-07-03T14:59:15.185" v="2093" actId="14100"/>
          <ac:picMkLst>
            <pc:docMk/>
            <pc:sldMk cId="2592079773" sldId="307"/>
            <ac:picMk id="14" creationId="{8A261CF1-BBC0-88EC-F3F7-137062245C16}"/>
          </ac:picMkLst>
        </pc:picChg>
        <pc:picChg chg="add mod">
          <ac:chgData name="Wood, Robert C." userId="99ff8872-d2bd-4fa5-8142-9f137c88e59d" providerId="ADAL" clId="{D5FCE4D2-2830-4054-8FD0-AC1031441BC1}" dt="2025-07-03T14:59:18.693" v="2095"/>
          <ac:picMkLst>
            <pc:docMk/>
            <pc:sldMk cId="2592079773" sldId="307"/>
            <ac:picMk id="25" creationId="{632BE126-569E-1A6F-EB23-B0FFF70A1442}"/>
          </ac:picMkLst>
        </pc:picChg>
        <pc:picChg chg="add mod">
          <ac:chgData name="Wood, Robert C." userId="99ff8872-d2bd-4fa5-8142-9f137c88e59d" providerId="ADAL" clId="{D5FCE4D2-2830-4054-8FD0-AC1031441BC1}" dt="2025-07-03T14:59:26.794" v="2096"/>
          <ac:picMkLst>
            <pc:docMk/>
            <pc:sldMk cId="2592079773" sldId="307"/>
            <ac:picMk id="33" creationId="{D3FD6765-5DD5-ACA2-195D-41B8108C85D5}"/>
          </ac:picMkLst>
        </pc:picChg>
        <pc:picChg chg="add mod">
          <ac:chgData name="Wood, Robert C." userId="99ff8872-d2bd-4fa5-8142-9f137c88e59d" providerId="ADAL" clId="{D5FCE4D2-2830-4054-8FD0-AC1031441BC1}" dt="2025-07-03T15:00:19.547" v="2107" actId="1076"/>
          <ac:picMkLst>
            <pc:docMk/>
            <pc:sldMk cId="2592079773" sldId="307"/>
            <ac:picMk id="41" creationId="{B594776F-2E14-F237-15EB-64D8E8FE52AF}"/>
          </ac:picMkLst>
        </pc:picChg>
        <pc:cxnChg chg="mod">
          <ac:chgData name="Wood, Robert C." userId="99ff8872-d2bd-4fa5-8142-9f137c88e59d" providerId="ADAL" clId="{D5FCE4D2-2830-4054-8FD0-AC1031441BC1}" dt="2025-07-03T15:00:02.333" v="2104" actId="1076"/>
          <ac:cxnSpMkLst>
            <pc:docMk/>
            <pc:sldMk cId="2592079773" sldId="307"/>
            <ac:cxnSpMk id="9" creationId="{98BE1E39-4D6F-1D52-7E0B-AD2F843168BB}"/>
          </ac:cxnSpMkLst>
        </pc:cxnChg>
        <pc:cxnChg chg="mod">
          <ac:chgData name="Wood, Robert C." userId="99ff8872-d2bd-4fa5-8142-9f137c88e59d" providerId="ADAL" clId="{D5FCE4D2-2830-4054-8FD0-AC1031441BC1}" dt="2025-07-03T15:00:02.333" v="2104" actId="1076"/>
          <ac:cxnSpMkLst>
            <pc:docMk/>
            <pc:sldMk cId="2592079773" sldId="307"/>
            <ac:cxnSpMk id="12" creationId="{2FDB5DE5-E4EC-5AEF-387A-F401F2854608}"/>
          </ac:cxnSpMkLst>
        </pc:cxnChg>
        <pc:cxnChg chg="mod">
          <ac:chgData name="Wood, Robert C." userId="99ff8872-d2bd-4fa5-8142-9f137c88e59d" providerId="ADAL" clId="{D5FCE4D2-2830-4054-8FD0-AC1031441BC1}" dt="2025-07-03T15:00:02.333" v="2104" actId="1076"/>
          <ac:cxnSpMkLst>
            <pc:docMk/>
            <pc:sldMk cId="2592079773" sldId="307"/>
            <ac:cxnSpMk id="15" creationId="{8EC72973-6B5E-1CD6-44B9-9BCF52E01830}"/>
          </ac:cxnSpMkLst>
        </pc:cxnChg>
        <pc:cxnChg chg="mod">
          <ac:chgData name="Wood, Robert C." userId="99ff8872-d2bd-4fa5-8142-9f137c88e59d" providerId="ADAL" clId="{D5FCE4D2-2830-4054-8FD0-AC1031441BC1}" dt="2025-07-03T15:00:02.333" v="2104" actId="1076"/>
          <ac:cxnSpMkLst>
            <pc:docMk/>
            <pc:sldMk cId="2592079773" sldId="307"/>
            <ac:cxnSpMk id="17" creationId="{89E5FDFE-3455-03B4-4717-245242197349}"/>
          </ac:cxnSpMkLst>
        </pc:cxnChg>
        <pc:cxnChg chg="mod">
          <ac:chgData name="Wood, Robert C." userId="99ff8872-d2bd-4fa5-8142-9f137c88e59d" providerId="ADAL" clId="{D5FCE4D2-2830-4054-8FD0-AC1031441BC1}" dt="2025-07-03T15:00:02.333" v="2104" actId="1076"/>
          <ac:cxnSpMkLst>
            <pc:docMk/>
            <pc:sldMk cId="2592079773" sldId="307"/>
            <ac:cxnSpMk id="19" creationId="{7866C07A-F359-2DD0-D59C-00E090651D22}"/>
          </ac:cxnSpMkLst>
        </pc:cxnChg>
      </pc:sldChg>
      <pc:sldChg chg="add del">
        <pc:chgData name="Wood, Robert C." userId="99ff8872-d2bd-4fa5-8142-9f137c88e59d" providerId="ADAL" clId="{D5FCE4D2-2830-4054-8FD0-AC1031441BC1}" dt="2025-07-03T18:14:06.394" v="5965" actId="2696"/>
        <pc:sldMkLst>
          <pc:docMk/>
          <pc:sldMk cId="2641025216" sldId="307"/>
        </pc:sldMkLst>
      </pc:sldChg>
      <pc:sldChg chg="del">
        <pc:chgData name="Wood, Robert C." userId="99ff8872-d2bd-4fa5-8142-9f137c88e59d" providerId="ADAL" clId="{D5FCE4D2-2830-4054-8FD0-AC1031441BC1}" dt="2025-07-03T15:03:20.019" v="2110" actId="2696"/>
        <pc:sldMkLst>
          <pc:docMk/>
          <pc:sldMk cId="1892717105" sldId="308"/>
        </pc:sldMkLst>
      </pc:sldChg>
      <pc:sldChg chg="addSp modSp add mod">
        <pc:chgData name="Wood, Robert C." userId="99ff8872-d2bd-4fa5-8142-9f137c88e59d" providerId="ADAL" clId="{D5FCE4D2-2830-4054-8FD0-AC1031441BC1}" dt="2025-07-03T15:33:01.414" v="3574" actId="20577"/>
        <pc:sldMkLst>
          <pc:docMk/>
          <pc:sldMk cId="3075785143" sldId="308"/>
        </pc:sldMkLst>
        <pc:spChg chg="add mod">
          <ac:chgData name="Wood, Robert C." userId="99ff8872-d2bd-4fa5-8142-9f137c88e59d" providerId="ADAL" clId="{D5FCE4D2-2830-4054-8FD0-AC1031441BC1}" dt="2025-07-03T15:33:01.414" v="3574" actId="20577"/>
          <ac:spMkLst>
            <pc:docMk/>
            <pc:sldMk cId="3075785143" sldId="308"/>
            <ac:spMk id="3" creationId="{0A13FEBF-6E58-409C-1043-EEBA8E9AB468}"/>
          </ac:spMkLst>
        </pc:spChg>
        <pc:spChg chg="mod">
          <ac:chgData name="Wood, Robert C." userId="99ff8872-d2bd-4fa5-8142-9f137c88e59d" providerId="ADAL" clId="{D5FCE4D2-2830-4054-8FD0-AC1031441BC1}" dt="2025-07-03T15:25:50.883" v="3077" actId="1076"/>
          <ac:spMkLst>
            <pc:docMk/>
            <pc:sldMk cId="3075785143" sldId="308"/>
            <ac:spMk id="7" creationId="{4BC34310-41AD-49E0-BE7D-2697415DC520}"/>
          </ac:spMkLst>
        </pc:spChg>
        <pc:spChg chg="mod">
          <ac:chgData name="Wood, Robert C." userId="99ff8872-d2bd-4fa5-8142-9f137c88e59d" providerId="ADAL" clId="{D5FCE4D2-2830-4054-8FD0-AC1031441BC1}" dt="2025-07-03T15:25:50.883" v="3077" actId="1076"/>
          <ac:spMkLst>
            <pc:docMk/>
            <pc:sldMk cId="3075785143" sldId="308"/>
            <ac:spMk id="8" creationId="{395F99AE-6051-4D8D-B5B3-6652418CF9AC}"/>
          </ac:spMkLst>
        </pc:spChg>
        <pc:grpChg chg="add mod">
          <ac:chgData name="Wood, Robert C." userId="99ff8872-d2bd-4fa5-8142-9f137c88e59d" providerId="ADAL" clId="{D5FCE4D2-2830-4054-8FD0-AC1031441BC1}" dt="2025-07-03T15:25:50.883" v="3077" actId="1076"/>
          <ac:grpSpMkLst>
            <pc:docMk/>
            <pc:sldMk cId="3075785143" sldId="308"/>
            <ac:grpSpMk id="2" creationId="{AD9D567E-95DC-B39A-158B-56B4BB52003C}"/>
          </ac:grpSpMkLst>
        </pc:grpChg>
        <pc:picChg chg="mod">
          <ac:chgData name="Wood, Robert C." userId="99ff8872-d2bd-4fa5-8142-9f137c88e59d" providerId="ADAL" clId="{D5FCE4D2-2830-4054-8FD0-AC1031441BC1}" dt="2025-07-03T15:25:53.251" v="3078" actId="1076"/>
          <ac:picMkLst>
            <pc:docMk/>
            <pc:sldMk cId="3075785143" sldId="308"/>
            <ac:picMk id="11266" creationId="{51C0BE89-037E-4112-AD14-02725FFA7670}"/>
          </ac:picMkLst>
        </pc:picChg>
        <pc:picChg chg="mod">
          <ac:chgData name="Wood, Robert C." userId="99ff8872-d2bd-4fa5-8142-9f137c88e59d" providerId="ADAL" clId="{D5FCE4D2-2830-4054-8FD0-AC1031441BC1}" dt="2025-07-03T15:25:50.883" v="3077" actId="1076"/>
          <ac:picMkLst>
            <pc:docMk/>
            <pc:sldMk cId="3075785143" sldId="308"/>
            <ac:picMk id="11267" creationId="{6457EA48-E1C9-481D-9E1F-7C8CA5B81689}"/>
          </ac:picMkLst>
        </pc:picChg>
      </pc:sldChg>
      <pc:sldChg chg="addSp delSp modSp add mod">
        <pc:chgData name="Wood, Robert C." userId="99ff8872-d2bd-4fa5-8142-9f137c88e59d" providerId="ADAL" clId="{D5FCE4D2-2830-4054-8FD0-AC1031441BC1}" dt="2025-07-03T15:34:19.304" v="3619" actId="1035"/>
        <pc:sldMkLst>
          <pc:docMk/>
          <pc:sldMk cId="1858636157" sldId="310"/>
        </pc:sldMkLst>
        <pc:spChg chg="add mod">
          <ac:chgData name="Wood, Robert C." userId="99ff8872-d2bd-4fa5-8142-9f137c88e59d" providerId="ADAL" clId="{D5FCE4D2-2830-4054-8FD0-AC1031441BC1}" dt="2025-07-03T15:34:19.304" v="3619" actId="1035"/>
          <ac:spMkLst>
            <pc:docMk/>
            <pc:sldMk cId="1858636157" sldId="310"/>
            <ac:spMk id="2" creationId="{F721B99D-19BD-8850-3ECF-10674DCA7805}"/>
          </ac:spMkLst>
        </pc:spChg>
        <pc:picChg chg="mod">
          <ac:chgData name="Wood, Robert C." userId="99ff8872-d2bd-4fa5-8142-9f137c88e59d" providerId="ADAL" clId="{D5FCE4D2-2830-4054-8FD0-AC1031441BC1}" dt="2025-07-03T15:33:46.837" v="3613" actId="1076"/>
          <ac:picMkLst>
            <pc:docMk/>
            <pc:sldMk cId="1858636157" sldId="310"/>
            <ac:picMk id="12292" creationId="{018E904A-22A7-4917-875C-790C74E97568}"/>
          </ac:picMkLst>
        </pc:picChg>
        <pc:picChg chg="del">
          <ac:chgData name="Wood, Robert C." userId="99ff8872-d2bd-4fa5-8142-9f137c88e59d" providerId="ADAL" clId="{D5FCE4D2-2830-4054-8FD0-AC1031441BC1}" dt="2025-07-03T15:33:23.077" v="3600" actId="478"/>
          <ac:picMkLst>
            <pc:docMk/>
            <pc:sldMk cId="1858636157" sldId="310"/>
            <ac:picMk id="12294" creationId="{497EA9BE-24E8-4C89-BEE2-9DC80173F487}"/>
          </ac:picMkLst>
        </pc:picChg>
      </pc:sldChg>
      <pc:sldChg chg="del">
        <pc:chgData name="Wood, Robert C." userId="99ff8872-d2bd-4fa5-8142-9f137c88e59d" providerId="ADAL" clId="{D5FCE4D2-2830-4054-8FD0-AC1031441BC1}" dt="2025-07-03T15:03:20.019" v="2110" actId="2696"/>
        <pc:sldMkLst>
          <pc:docMk/>
          <pc:sldMk cId="2823707723" sldId="310"/>
        </pc:sldMkLst>
      </pc:sldChg>
      <pc:sldChg chg="addSp delSp modSp mod">
        <pc:chgData name="Wood, Robert C." userId="99ff8872-d2bd-4fa5-8142-9f137c88e59d" providerId="ADAL" clId="{D5FCE4D2-2830-4054-8FD0-AC1031441BC1}" dt="2025-07-03T14:22:18.135" v="1084" actId="478"/>
        <pc:sldMkLst>
          <pc:docMk/>
          <pc:sldMk cId="4169449200" sldId="311"/>
        </pc:sldMkLst>
        <pc:spChg chg="add mod">
          <ac:chgData name="Wood, Robert C." userId="99ff8872-d2bd-4fa5-8142-9f137c88e59d" providerId="ADAL" clId="{D5FCE4D2-2830-4054-8FD0-AC1031441BC1}" dt="2025-07-03T14:22:04.876" v="1083" actId="6549"/>
          <ac:spMkLst>
            <pc:docMk/>
            <pc:sldMk cId="4169449200" sldId="311"/>
            <ac:spMk id="2" creationId="{3ED80A10-75CA-0FEA-60F9-98F8B25ECBBC}"/>
          </ac:spMkLst>
        </pc:spChg>
        <pc:picChg chg="del mod">
          <ac:chgData name="Wood, Robert C." userId="99ff8872-d2bd-4fa5-8142-9f137c88e59d" providerId="ADAL" clId="{D5FCE4D2-2830-4054-8FD0-AC1031441BC1}" dt="2025-07-03T14:15:15.639" v="672" actId="478"/>
          <ac:picMkLst>
            <pc:docMk/>
            <pc:sldMk cId="4169449200" sldId="311"/>
            <ac:picMk id="7" creationId="{336A6DA5-8B8F-4EB1-8FF3-E66F1A641CAB}"/>
          </ac:picMkLst>
        </pc:picChg>
        <pc:picChg chg="del mod">
          <ac:chgData name="Wood, Robert C." userId="99ff8872-d2bd-4fa5-8142-9f137c88e59d" providerId="ADAL" clId="{D5FCE4D2-2830-4054-8FD0-AC1031441BC1}" dt="2025-07-03T14:22:18.135" v="1084" actId="478"/>
          <ac:picMkLst>
            <pc:docMk/>
            <pc:sldMk cId="4169449200" sldId="311"/>
            <ac:picMk id="8" creationId="{C50FEE61-27E5-40FE-9766-B2D6DC237CCC}"/>
          </ac:picMkLst>
        </pc:picChg>
      </pc:sldChg>
      <pc:sldChg chg="del">
        <pc:chgData name="Wood, Robert C." userId="99ff8872-d2bd-4fa5-8142-9f137c88e59d" providerId="ADAL" clId="{D5FCE4D2-2830-4054-8FD0-AC1031441BC1}" dt="2025-07-03T14:23:11.756" v="1086" actId="47"/>
        <pc:sldMkLst>
          <pc:docMk/>
          <pc:sldMk cId="1680832477" sldId="312"/>
        </pc:sldMkLst>
      </pc:sldChg>
      <pc:sldChg chg="del">
        <pc:chgData name="Wood, Robert C." userId="99ff8872-d2bd-4fa5-8142-9f137c88e59d" providerId="ADAL" clId="{D5FCE4D2-2830-4054-8FD0-AC1031441BC1}" dt="2025-07-03T14:23:38.814" v="1088" actId="47"/>
        <pc:sldMkLst>
          <pc:docMk/>
          <pc:sldMk cId="3069252914" sldId="313"/>
        </pc:sldMkLst>
      </pc:sldChg>
      <pc:sldChg chg="del">
        <pc:chgData name="Wood, Robert C." userId="99ff8872-d2bd-4fa5-8142-9f137c88e59d" providerId="ADAL" clId="{D5FCE4D2-2830-4054-8FD0-AC1031441BC1}" dt="2025-07-03T14:40:36.543" v="1531" actId="47"/>
        <pc:sldMkLst>
          <pc:docMk/>
          <pc:sldMk cId="1477945087" sldId="314"/>
        </pc:sldMkLst>
      </pc:sldChg>
      <pc:sldChg chg="del">
        <pc:chgData name="Wood, Robert C." userId="99ff8872-d2bd-4fa5-8142-9f137c88e59d" providerId="ADAL" clId="{D5FCE4D2-2830-4054-8FD0-AC1031441BC1}" dt="2025-07-03T14:38:53.288" v="1529" actId="47"/>
        <pc:sldMkLst>
          <pc:docMk/>
          <pc:sldMk cId="3163174684" sldId="315"/>
        </pc:sldMkLst>
      </pc:sldChg>
      <pc:sldChg chg="delSp del">
        <pc:chgData name="Wood, Robert C." userId="99ff8872-d2bd-4fa5-8142-9f137c88e59d" providerId="ADAL" clId="{D5FCE4D2-2830-4054-8FD0-AC1031441BC1}" dt="2025-07-03T14:55:02.197" v="2024" actId="47"/>
        <pc:sldMkLst>
          <pc:docMk/>
          <pc:sldMk cId="3784930859" sldId="316"/>
        </pc:sldMkLst>
        <pc:spChg chg="del">
          <ac:chgData name="Wood, Robert C." userId="99ff8872-d2bd-4fa5-8142-9f137c88e59d" providerId="ADAL" clId="{D5FCE4D2-2830-4054-8FD0-AC1031441BC1}" dt="2025-07-03T14:54:27.978" v="2014" actId="21"/>
          <ac:spMkLst>
            <pc:docMk/>
            <pc:sldMk cId="3784930859" sldId="316"/>
            <ac:spMk id="2" creationId="{AA16BBFA-5755-8220-2C85-BC2B05B69DAD}"/>
          </ac:spMkLst>
        </pc:spChg>
        <pc:picChg chg="del">
          <ac:chgData name="Wood, Robert C." userId="99ff8872-d2bd-4fa5-8142-9f137c88e59d" providerId="ADAL" clId="{D5FCE4D2-2830-4054-8FD0-AC1031441BC1}" dt="2025-07-03T14:54:27.978" v="2014" actId="21"/>
          <ac:picMkLst>
            <pc:docMk/>
            <pc:sldMk cId="3784930859" sldId="316"/>
            <ac:picMk id="7" creationId="{6EF477B9-2A45-4A5B-A222-6230EEB7A2B4}"/>
          </ac:picMkLst>
        </pc:picChg>
      </pc:sldChg>
      <pc:sldChg chg="del">
        <pc:chgData name="Wood, Robert C." userId="99ff8872-d2bd-4fa5-8142-9f137c88e59d" providerId="ADAL" clId="{D5FCE4D2-2830-4054-8FD0-AC1031441BC1}" dt="2025-07-03T14:40:37.665" v="1532" actId="47"/>
        <pc:sldMkLst>
          <pc:docMk/>
          <pc:sldMk cId="3347474399" sldId="317"/>
        </pc:sldMkLst>
      </pc:sldChg>
      <pc:sldChg chg="del">
        <pc:chgData name="Wood, Robert C." userId="99ff8872-d2bd-4fa5-8142-9f137c88e59d" providerId="ADAL" clId="{D5FCE4D2-2830-4054-8FD0-AC1031441BC1}" dt="2025-07-03T14:40:38.654" v="1533" actId="47"/>
        <pc:sldMkLst>
          <pc:docMk/>
          <pc:sldMk cId="436801942" sldId="318"/>
        </pc:sldMkLst>
      </pc:sldChg>
      <pc:sldChg chg="del">
        <pc:chgData name="Wood, Robert C." userId="99ff8872-d2bd-4fa5-8142-9f137c88e59d" providerId="ADAL" clId="{D5FCE4D2-2830-4054-8FD0-AC1031441BC1}" dt="2025-07-03T14:53:54.638" v="1997" actId="47"/>
        <pc:sldMkLst>
          <pc:docMk/>
          <pc:sldMk cId="2131420153" sldId="319"/>
        </pc:sldMkLst>
      </pc:sldChg>
      <pc:sldChg chg="addSp delSp modSp del mod ord">
        <pc:chgData name="Wood, Robert C." userId="99ff8872-d2bd-4fa5-8142-9f137c88e59d" providerId="ADAL" clId="{D5FCE4D2-2830-4054-8FD0-AC1031441BC1}" dt="2025-07-03T17:40:35.720" v="4543" actId="47"/>
        <pc:sldMkLst>
          <pc:docMk/>
          <pc:sldMk cId="2656222831" sldId="320"/>
        </pc:sldMkLst>
        <pc:spChg chg="mod">
          <ac:chgData name="Wood, Robert C." userId="99ff8872-d2bd-4fa5-8142-9f137c88e59d" providerId="ADAL" clId="{D5FCE4D2-2830-4054-8FD0-AC1031441BC1}" dt="2025-07-03T15:37:11.839" v="3716" actId="27636"/>
          <ac:spMkLst>
            <pc:docMk/>
            <pc:sldMk cId="2656222831" sldId="320"/>
            <ac:spMk id="2" creationId="{229247A9-FC16-4B67-8138-8808B5F7613A}"/>
          </ac:spMkLst>
        </pc:spChg>
        <pc:spChg chg="mod">
          <ac:chgData name="Wood, Robert C." userId="99ff8872-d2bd-4fa5-8142-9f137c88e59d" providerId="ADAL" clId="{D5FCE4D2-2830-4054-8FD0-AC1031441BC1}" dt="2025-07-03T17:28:29.402" v="3900" actId="732"/>
          <ac:spMkLst>
            <pc:docMk/>
            <pc:sldMk cId="2656222831" sldId="320"/>
            <ac:spMk id="7" creationId="{9F30FB47-F57E-E1C0-882C-12E02B6D2663}"/>
          </ac:spMkLst>
        </pc:spChg>
        <pc:spChg chg="del mod">
          <ac:chgData name="Wood, Robert C." userId="99ff8872-d2bd-4fa5-8142-9f137c88e59d" providerId="ADAL" clId="{D5FCE4D2-2830-4054-8FD0-AC1031441BC1}" dt="2025-07-03T15:37:16.547" v="3717" actId="478"/>
          <ac:spMkLst>
            <pc:docMk/>
            <pc:sldMk cId="2656222831" sldId="320"/>
            <ac:spMk id="8" creationId="{CB359B54-093A-4243-8EEE-419D08E0DAA1}"/>
          </ac:spMkLst>
        </pc:spChg>
        <pc:spChg chg="mod">
          <ac:chgData name="Wood, Robert C." userId="99ff8872-d2bd-4fa5-8142-9f137c88e59d" providerId="ADAL" clId="{D5FCE4D2-2830-4054-8FD0-AC1031441BC1}" dt="2025-07-03T17:28:29.402" v="3900" actId="732"/>
          <ac:spMkLst>
            <pc:docMk/>
            <pc:sldMk cId="2656222831" sldId="320"/>
            <ac:spMk id="9" creationId="{0C722FA6-2CED-65D8-A23B-26D4A71AD92E}"/>
          </ac:spMkLst>
        </pc:spChg>
        <pc:spChg chg="add del">
          <ac:chgData name="Wood, Robert C." userId="99ff8872-d2bd-4fa5-8142-9f137c88e59d" providerId="ADAL" clId="{D5FCE4D2-2830-4054-8FD0-AC1031441BC1}" dt="2025-07-03T15:38:27.813" v="3723" actId="478"/>
          <ac:spMkLst>
            <pc:docMk/>
            <pc:sldMk cId="2656222831" sldId="320"/>
            <ac:spMk id="11" creationId="{BC549FF2-F6D5-3953-98B7-70DC629B3BEF}"/>
          </ac:spMkLst>
        </pc:spChg>
        <pc:spChg chg="add del mod">
          <ac:chgData name="Wood, Robert C." userId="99ff8872-d2bd-4fa5-8142-9f137c88e59d" providerId="ADAL" clId="{D5FCE4D2-2830-4054-8FD0-AC1031441BC1}" dt="2025-07-03T17:40:01.924" v="4525" actId="21"/>
          <ac:spMkLst>
            <pc:docMk/>
            <pc:sldMk cId="2656222831" sldId="320"/>
            <ac:spMk id="12" creationId="{56579859-3E6F-CC66-DE1B-6528C096BA99}"/>
          </ac:spMkLst>
        </pc:spChg>
        <pc:spChg chg="add del mod">
          <ac:chgData name="Wood, Robert C." userId="99ff8872-d2bd-4fa5-8142-9f137c88e59d" providerId="ADAL" clId="{D5FCE4D2-2830-4054-8FD0-AC1031441BC1}" dt="2025-07-03T17:40:01.924" v="4525" actId="21"/>
          <ac:spMkLst>
            <pc:docMk/>
            <pc:sldMk cId="2656222831" sldId="320"/>
            <ac:spMk id="13" creationId="{F23CF7BE-779E-E2CF-EBF5-C80EFE44AD1C}"/>
          </ac:spMkLst>
        </pc:spChg>
        <pc:grpChg chg="add del mod">
          <ac:chgData name="Wood, Robert C." userId="99ff8872-d2bd-4fa5-8142-9f137c88e59d" providerId="ADAL" clId="{D5FCE4D2-2830-4054-8FD0-AC1031441BC1}" dt="2025-07-03T17:39:30.875" v="4519" actId="21"/>
          <ac:grpSpMkLst>
            <pc:docMk/>
            <pc:sldMk cId="2656222831" sldId="320"/>
            <ac:grpSpMk id="3" creationId="{1813A1F2-87EF-2318-A8E8-FE3870E4C160}"/>
          </ac:grpSpMkLst>
        </pc:grpChg>
        <pc:picChg chg="mod">
          <ac:chgData name="Wood, Robert C." userId="99ff8872-d2bd-4fa5-8142-9f137c88e59d" providerId="ADAL" clId="{D5FCE4D2-2830-4054-8FD0-AC1031441BC1}" dt="2025-07-03T17:28:29.402" v="3900" actId="732"/>
          <ac:picMkLst>
            <pc:docMk/>
            <pc:sldMk cId="2656222831" sldId="320"/>
            <ac:picMk id="10" creationId="{F3FA313B-2FA5-4818-BDF3-F1476889056B}"/>
          </ac:picMkLst>
        </pc:picChg>
      </pc:sldChg>
      <pc:sldChg chg="del ord">
        <pc:chgData name="Wood, Robert C." userId="99ff8872-d2bd-4fa5-8142-9f137c88e59d" providerId="ADAL" clId="{D5FCE4D2-2830-4054-8FD0-AC1031441BC1}" dt="2025-07-03T17:42:03.519" v="4583" actId="47"/>
        <pc:sldMkLst>
          <pc:docMk/>
          <pc:sldMk cId="4213490983" sldId="321"/>
        </pc:sldMkLst>
      </pc:sldChg>
      <pc:sldChg chg="add del ord">
        <pc:chgData name="Wood, Robert C." userId="99ff8872-d2bd-4fa5-8142-9f137c88e59d" providerId="ADAL" clId="{D5FCE4D2-2830-4054-8FD0-AC1031441BC1}" dt="2025-07-03T17:27:24.058" v="3865" actId="2696"/>
        <pc:sldMkLst>
          <pc:docMk/>
          <pc:sldMk cId="1647363491" sldId="322"/>
        </pc:sldMkLst>
      </pc:sldChg>
      <pc:sldChg chg="addSp modSp mod">
        <pc:chgData name="Wood, Robert C." userId="99ff8872-d2bd-4fa5-8142-9f137c88e59d" providerId="ADAL" clId="{D5FCE4D2-2830-4054-8FD0-AC1031441BC1}" dt="2025-07-03T14:54:53.426" v="2023" actId="20577"/>
        <pc:sldMkLst>
          <pc:docMk/>
          <pc:sldMk cId="2547772477" sldId="336"/>
        </pc:sldMkLst>
        <pc:spChg chg="mod">
          <ac:chgData name="Wood, Robert C." userId="99ff8872-d2bd-4fa5-8142-9f137c88e59d" providerId="ADAL" clId="{D5FCE4D2-2830-4054-8FD0-AC1031441BC1}" dt="2025-07-03T14:54:22.909" v="2013" actId="20577"/>
          <ac:spMkLst>
            <pc:docMk/>
            <pc:sldMk cId="2547772477" sldId="336"/>
            <ac:spMk id="2" creationId="{229247A9-FC16-4B67-8138-8808B5F7613A}"/>
          </ac:spMkLst>
        </pc:spChg>
        <pc:spChg chg="mod">
          <ac:chgData name="Wood, Robert C." userId="99ff8872-d2bd-4fa5-8142-9f137c88e59d" providerId="ADAL" clId="{D5FCE4D2-2830-4054-8FD0-AC1031441BC1}" dt="2025-07-03T14:54:53.426" v="2023" actId="20577"/>
          <ac:spMkLst>
            <pc:docMk/>
            <pc:sldMk cId="2547772477" sldId="336"/>
            <ac:spMk id="3" creationId="{848D04F3-3EEF-4A88-8273-8C6433A53837}"/>
          </ac:spMkLst>
        </pc:spChg>
        <pc:spChg chg="add mod">
          <ac:chgData name="Wood, Robert C." userId="99ff8872-d2bd-4fa5-8142-9f137c88e59d" providerId="ADAL" clId="{D5FCE4D2-2830-4054-8FD0-AC1031441BC1}" dt="2025-07-03T14:54:47.501" v="2021" actId="1076"/>
          <ac:spMkLst>
            <pc:docMk/>
            <pc:sldMk cId="2547772477" sldId="336"/>
            <ac:spMk id="8" creationId="{AA16BBFA-5755-8220-2C85-BC2B05B69DAD}"/>
          </ac:spMkLst>
        </pc:spChg>
        <pc:picChg chg="add mod">
          <ac:chgData name="Wood, Robert C." userId="99ff8872-d2bd-4fa5-8142-9f137c88e59d" providerId="ADAL" clId="{D5FCE4D2-2830-4054-8FD0-AC1031441BC1}" dt="2025-07-03T14:54:44.189" v="2020" actId="1076"/>
          <ac:picMkLst>
            <pc:docMk/>
            <pc:sldMk cId="2547772477" sldId="336"/>
            <ac:picMk id="7" creationId="{6EF477B9-2A45-4A5B-A222-6230EEB7A2B4}"/>
          </ac:picMkLst>
        </pc:picChg>
      </pc:sldChg>
      <pc:sldChg chg="modSp del mod ord">
        <pc:chgData name="Wood, Robert C." userId="99ff8872-d2bd-4fa5-8142-9f137c88e59d" providerId="ADAL" clId="{D5FCE4D2-2830-4054-8FD0-AC1031441BC1}" dt="2025-07-03T14:38:44.888" v="1527" actId="47"/>
        <pc:sldMkLst>
          <pc:docMk/>
          <pc:sldMk cId="2390506677" sldId="337"/>
        </pc:sldMkLst>
        <pc:spChg chg="mod">
          <ac:chgData name="Wood, Robert C." userId="99ff8872-d2bd-4fa5-8142-9f137c88e59d" providerId="ADAL" clId="{D5FCE4D2-2830-4054-8FD0-AC1031441BC1}" dt="2025-07-03T14:34:37.158" v="1289" actId="27636"/>
          <ac:spMkLst>
            <pc:docMk/>
            <pc:sldMk cId="2390506677" sldId="337"/>
            <ac:spMk id="3" creationId="{848D04F3-3EEF-4A88-8273-8C6433A53837}"/>
          </ac:spMkLst>
        </pc:spChg>
      </pc:sldChg>
      <pc:sldChg chg="modSp mod ord">
        <pc:chgData name="Wood, Robert C." userId="99ff8872-d2bd-4fa5-8142-9f137c88e59d" providerId="ADAL" clId="{D5FCE4D2-2830-4054-8FD0-AC1031441BC1}" dt="2025-07-03T18:16:58.374" v="6033"/>
        <pc:sldMkLst>
          <pc:docMk/>
          <pc:sldMk cId="1202778393" sldId="339"/>
        </pc:sldMkLst>
        <pc:spChg chg="mod">
          <ac:chgData name="Wood, Robert C." userId="99ff8872-d2bd-4fa5-8142-9f137c88e59d" providerId="ADAL" clId="{D5FCE4D2-2830-4054-8FD0-AC1031441BC1}" dt="2025-07-03T17:46:03.095" v="4759" actId="20577"/>
          <ac:spMkLst>
            <pc:docMk/>
            <pc:sldMk cId="1202778393" sldId="339"/>
            <ac:spMk id="2" creationId="{229247A9-FC16-4B67-8138-8808B5F7613A}"/>
          </ac:spMkLst>
        </pc:spChg>
        <pc:spChg chg="mod">
          <ac:chgData name="Wood, Robert C." userId="99ff8872-d2bd-4fa5-8142-9f137c88e59d" providerId="ADAL" clId="{D5FCE4D2-2830-4054-8FD0-AC1031441BC1}" dt="2025-07-03T17:46:55.784" v="4849" actId="20577"/>
          <ac:spMkLst>
            <pc:docMk/>
            <pc:sldMk cId="1202778393" sldId="339"/>
            <ac:spMk id="3" creationId="{848D04F3-3EEF-4A88-8273-8C6433A53837}"/>
          </ac:spMkLst>
        </pc:spChg>
      </pc:sldChg>
      <pc:sldChg chg="del">
        <pc:chgData name="Wood, Robert C." userId="99ff8872-d2bd-4fa5-8142-9f137c88e59d" providerId="ADAL" clId="{D5FCE4D2-2830-4054-8FD0-AC1031441BC1}" dt="2025-07-03T15:03:20.019" v="2110" actId="2696"/>
        <pc:sldMkLst>
          <pc:docMk/>
          <pc:sldMk cId="1967355348" sldId="341"/>
        </pc:sldMkLst>
      </pc:sldChg>
      <pc:sldChg chg="addSp modSp add mod">
        <pc:chgData name="Wood, Robert C." userId="99ff8872-d2bd-4fa5-8142-9f137c88e59d" providerId="ADAL" clId="{D5FCE4D2-2830-4054-8FD0-AC1031441BC1}" dt="2025-07-03T15:34:24.854" v="3623" actId="1035"/>
        <pc:sldMkLst>
          <pc:docMk/>
          <pc:sldMk cId="2902661822" sldId="341"/>
        </pc:sldMkLst>
        <pc:spChg chg="add mod">
          <ac:chgData name="Wood, Robert C." userId="99ff8872-d2bd-4fa5-8142-9f137c88e59d" providerId="ADAL" clId="{D5FCE4D2-2830-4054-8FD0-AC1031441BC1}" dt="2025-07-03T15:34:24.854" v="3623" actId="1035"/>
          <ac:spMkLst>
            <pc:docMk/>
            <pc:sldMk cId="2902661822" sldId="341"/>
            <ac:spMk id="2" creationId="{0E661B26-EF30-4D0B-2A34-FBA50EE56E99}"/>
          </ac:spMkLst>
        </pc:spChg>
        <pc:picChg chg="mod">
          <ac:chgData name="Wood, Robert C." userId="99ff8872-d2bd-4fa5-8142-9f137c88e59d" providerId="ADAL" clId="{D5FCE4D2-2830-4054-8FD0-AC1031441BC1}" dt="2025-07-03T15:33:15.294" v="3598" actId="1076"/>
          <ac:picMkLst>
            <pc:docMk/>
            <pc:sldMk cId="2902661822" sldId="341"/>
            <ac:picMk id="1026" creationId="{68F3907D-5C38-42FA-BDF0-70733284FD82}"/>
          </ac:picMkLst>
        </pc:picChg>
      </pc:sldChg>
      <pc:sldChg chg="del">
        <pc:chgData name="Wood, Robert C." userId="99ff8872-d2bd-4fa5-8142-9f137c88e59d" providerId="ADAL" clId="{D5FCE4D2-2830-4054-8FD0-AC1031441BC1}" dt="2025-07-03T15:03:20.019" v="2110" actId="2696"/>
        <pc:sldMkLst>
          <pc:docMk/>
          <pc:sldMk cId="1236153518" sldId="342"/>
        </pc:sldMkLst>
      </pc:sldChg>
      <pc:sldChg chg="add del">
        <pc:chgData name="Wood, Robert C." userId="99ff8872-d2bd-4fa5-8142-9f137c88e59d" providerId="ADAL" clId="{D5FCE4D2-2830-4054-8FD0-AC1031441BC1}" dt="2025-07-03T15:13:43.151" v="2416" actId="2696"/>
        <pc:sldMkLst>
          <pc:docMk/>
          <pc:sldMk cId="3206169884" sldId="342"/>
        </pc:sldMkLst>
      </pc:sldChg>
      <pc:sldChg chg="modSp del mod">
        <pc:chgData name="Wood, Robert C." userId="99ff8872-d2bd-4fa5-8142-9f137c88e59d" providerId="ADAL" clId="{D5FCE4D2-2830-4054-8FD0-AC1031441BC1}" dt="2025-07-03T18:42:13.463" v="6120" actId="47"/>
        <pc:sldMkLst>
          <pc:docMk/>
          <pc:sldMk cId="2145784263" sldId="343"/>
        </pc:sldMkLst>
        <pc:spChg chg="mod">
          <ac:chgData name="Wood, Robert C." userId="99ff8872-d2bd-4fa5-8142-9f137c88e59d" providerId="ADAL" clId="{D5FCE4D2-2830-4054-8FD0-AC1031441BC1}" dt="2025-07-03T18:18:41.116" v="6069" actId="20577"/>
          <ac:spMkLst>
            <pc:docMk/>
            <pc:sldMk cId="2145784263" sldId="343"/>
            <ac:spMk id="2" creationId="{00000000-0000-0000-0000-000000000000}"/>
          </ac:spMkLst>
        </pc:spChg>
        <pc:spChg chg="mod">
          <ac:chgData name="Wood, Robert C." userId="99ff8872-d2bd-4fa5-8142-9f137c88e59d" providerId="ADAL" clId="{D5FCE4D2-2830-4054-8FD0-AC1031441BC1}" dt="2025-07-03T15:39:27.716" v="3742" actId="20577"/>
          <ac:spMkLst>
            <pc:docMk/>
            <pc:sldMk cId="2145784263" sldId="343"/>
            <ac:spMk id="3" creationId="{00000000-0000-0000-0000-000000000000}"/>
          </ac:spMkLst>
        </pc:spChg>
      </pc:sldChg>
      <pc:sldChg chg="add">
        <pc:chgData name="Wood, Robert C." userId="99ff8872-d2bd-4fa5-8142-9f137c88e59d" providerId="ADAL" clId="{D5FCE4D2-2830-4054-8FD0-AC1031441BC1}" dt="2025-07-03T14:23:08.699" v="1085"/>
        <pc:sldMkLst>
          <pc:docMk/>
          <pc:sldMk cId="567757589" sldId="344"/>
        </pc:sldMkLst>
      </pc:sldChg>
      <pc:sldChg chg="add">
        <pc:chgData name="Wood, Robert C." userId="99ff8872-d2bd-4fa5-8142-9f137c88e59d" providerId="ADAL" clId="{D5FCE4D2-2830-4054-8FD0-AC1031441BC1}" dt="2025-07-03T14:23:36.338" v="1087"/>
        <pc:sldMkLst>
          <pc:docMk/>
          <pc:sldMk cId="3813602113" sldId="345"/>
        </pc:sldMkLst>
      </pc:sldChg>
      <pc:sldChg chg="addSp modSp add mod">
        <pc:chgData name="Wood, Robert C." userId="99ff8872-d2bd-4fa5-8142-9f137c88e59d" providerId="ADAL" clId="{D5FCE4D2-2830-4054-8FD0-AC1031441BC1}" dt="2025-07-03T14:52:39.694" v="1992" actId="1076"/>
        <pc:sldMkLst>
          <pc:docMk/>
          <pc:sldMk cId="3865339589" sldId="347"/>
        </pc:sldMkLst>
        <pc:spChg chg="mod">
          <ac:chgData name="Wood, Robert C." userId="99ff8872-d2bd-4fa5-8142-9f137c88e59d" providerId="ADAL" clId="{D5FCE4D2-2830-4054-8FD0-AC1031441BC1}" dt="2025-07-03T14:52:35.074" v="1989" actId="27636"/>
          <ac:spMkLst>
            <pc:docMk/>
            <pc:sldMk cId="3865339589" sldId="347"/>
            <ac:spMk id="3" creationId="{848D04F3-3EEF-4A88-8273-8C6433A53837}"/>
          </ac:spMkLst>
        </pc:spChg>
        <pc:picChg chg="add mod">
          <ac:chgData name="Wood, Robert C." userId="99ff8872-d2bd-4fa5-8142-9f137c88e59d" providerId="ADAL" clId="{D5FCE4D2-2830-4054-8FD0-AC1031441BC1}" dt="2025-07-03T14:52:39.694" v="1992" actId="1076"/>
          <ac:picMkLst>
            <pc:docMk/>
            <pc:sldMk cId="3865339589" sldId="347"/>
            <ac:picMk id="1026" creationId="{9CB2B5AF-CB9A-4ABD-B0F3-A990959B3084}"/>
          </ac:picMkLst>
        </pc:picChg>
      </pc:sldChg>
      <pc:sldChg chg="add">
        <pc:chgData name="Wood, Robert C." userId="99ff8872-d2bd-4fa5-8142-9f137c88e59d" providerId="ADAL" clId="{D5FCE4D2-2830-4054-8FD0-AC1031441BC1}" dt="2025-07-03T14:40:22.128" v="1530"/>
        <pc:sldMkLst>
          <pc:docMk/>
          <pc:sldMk cId="3727300974" sldId="363"/>
        </pc:sldMkLst>
      </pc:sldChg>
      <pc:sldChg chg="add">
        <pc:chgData name="Wood, Robert C." userId="99ff8872-d2bd-4fa5-8142-9f137c88e59d" providerId="ADAL" clId="{D5FCE4D2-2830-4054-8FD0-AC1031441BC1}" dt="2025-07-03T14:40:22.128" v="1530"/>
        <pc:sldMkLst>
          <pc:docMk/>
          <pc:sldMk cId="2812351996" sldId="365"/>
        </pc:sldMkLst>
      </pc:sldChg>
      <pc:sldChg chg="add del">
        <pc:chgData name="Wood, Robert C." userId="99ff8872-d2bd-4fa5-8142-9f137c88e59d" providerId="ADAL" clId="{D5FCE4D2-2830-4054-8FD0-AC1031441BC1}" dt="2025-07-03T14:38:45.937" v="1528" actId="47"/>
        <pc:sldMkLst>
          <pc:docMk/>
          <pc:sldMk cId="1518613341" sldId="369"/>
        </pc:sldMkLst>
      </pc:sldChg>
      <pc:sldChg chg="add">
        <pc:chgData name="Wood, Robert C." userId="99ff8872-d2bd-4fa5-8142-9f137c88e59d" providerId="ADAL" clId="{D5FCE4D2-2830-4054-8FD0-AC1031441BC1}" dt="2025-07-03T14:24:19.529" v="1089"/>
        <pc:sldMkLst>
          <pc:docMk/>
          <pc:sldMk cId="3189636748" sldId="370"/>
        </pc:sldMkLst>
      </pc:sldChg>
      <pc:sldChg chg="addSp modSp add mod ord">
        <pc:chgData name="Wood, Robert C." userId="99ff8872-d2bd-4fa5-8142-9f137c88e59d" providerId="ADAL" clId="{D5FCE4D2-2830-4054-8FD0-AC1031441BC1}" dt="2025-07-03T14:38:36.823" v="1526" actId="1076"/>
        <pc:sldMkLst>
          <pc:docMk/>
          <pc:sldMk cId="2313732617" sldId="371"/>
        </pc:sldMkLst>
        <pc:spChg chg="mod">
          <ac:chgData name="Wood, Robert C." userId="99ff8872-d2bd-4fa5-8142-9f137c88e59d" providerId="ADAL" clId="{D5FCE4D2-2830-4054-8FD0-AC1031441BC1}" dt="2025-07-03T14:27:40.852" v="1168" actId="20577"/>
          <ac:spMkLst>
            <pc:docMk/>
            <pc:sldMk cId="2313732617" sldId="371"/>
            <ac:spMk id="2" creationId="{229247A9-FC16-4B67-8138-8808B5F7613A}"/>
          </ac:spMkLst>
        </pc:spChg>
        <pc:spChg chg="mod">
          <ac:chgData name="Wood, Robert C." userId="99ff8872-d2bd-4fa5-8142-9f137c88e59d" providerId="ADAL" clId="{D5FCE4D2-2830-4054-8FD0-AC1031441BC1}" dt="2025-07-03T14:38:01.710" v="1519" actId="27636"/>
          <ac:spMkLst>
            <pc:docMk/>
            <pc:sldMk cId="2313732617" sldId="371"/>
            <ac:spMk id="3" creationId="{848D04F3-3EEF-4A88-8273-8C6433A53837}"/>
          </ac:spMkLst>
        </pc:spChg>
        <pc:picChg chg="add mod">
          <ac:chgData name="Wood, Robert C." userId="99ff8872-d2bd-4fa5-8142-9f137c88e59d" providerId="ADAL" clId="{D5FCE4D2-2830-4054-8FD0-AC1031441BC1}" dt="2025-07-03T14:38:19.750" v="1521" actId="1076"/>
          <ac:picMkLst>
            <pc:docMk/>
            <pc:sldMk cId="2313732617" sldId="371"/>
            <ac:picMk id="7" creationId="{4B383F67-92BC-F7DE-0208-1660E297357C}"/>
          </ac:picMkLst>
        </pc:picChg>
        <pc:picChg chg="add mod">
          <ac:chgData name="Wood, Robert C." userId="99ff8872-d2bd-4fa5-8142-9f137c88e59d" providerId="ADAL" clId="{D5FCE4D2-2830-4054-8FD0-AC1031441BC1}" dt="2025-07-03T14:38:36.823" v="1526" actId="1076"/>
          <ac:picMkLst>
            <pc:docMk/>
            <pc:sldMk cId="2313732617" sldId="371"/>
            <ac:picMk id="8" creationId="{475CD5B7-F082-A099-454D-C7A12BC16244}"/>
          </ac:picMkLst>
        </pc:picChg>
      </pc:sldChg>
      <pc:sldChg chg="add">
        <pc:chgData name="Wood, Robert C." userId="99ff8872-d2bd-4fa5-8142-9f137c88e59d" providerId="ADAL" clId="{D5FCE4D2-2830-4054-8FD0-AC1031441BC1}" dt="2025-07-03T14:40:22.128" v="1530"/>
        <pc:sldMkLst>
          <pc:docMk/>
          <pc:sldMk cId="611493426" sldId="372"/>
        </pc:sldMkLst>
      </pc:sldChg>
      <pc:sldChg chg="modSp add mod">
        <pc:chgData name="Wood, Robert C." userId="99ff8872-d2bd-4fa5-8142-9f137c88e59d" providerId="ADAL" clId="{D5FCE4D2-2830-4054-8FD0-AC1031441BC1}" dt="2025-07-03T14:56:24.881" v="2084" actId="20577"/>
        <pc:sldMkLst>
          <pc:docMk/>
          <pc:sldMk cId="1217229238" sldId="373"/>
        </pc:sldMkLst>
        <pc:spChg chg="mod">
          <ac:chgData name="Wood, Robert C." userId="99ff8872-d2bd-4fa5-8142-9f137c88e59d" providerId="ADAL" clId="{D5FCE4D2-2830-4054-8FD0-AC1031441BC1}" dt="2025-07-03T14:56:24.881" v="2084" actId="20577"/>
          <ac:spMkLst>
            <pc:docMk/>
            <pc:sldMk cId="1217229238" sldId="373"/>
            <ac:spMk id="3" creationId="{848D04F3-3EEF-4A88-8273-8C6433A53837}"/>
          </ac:spMkLst>
        </pc:spChg>
      </pc:sldChg>
      <pc:sldChg chg="add">
        <pc:chgData name="Wood, Robert C." userId="99ff8872-d2bd-4fa5-8142-9f137c88e59d" providerId="ADAL" clId="{D5FCE4D2-2830-4054-8FD0-AC1031441BC1}" dt="2025-07-03T14:40:22.128" v="1530"/>
        <pc:sldMkLst>
          <pc:docMk/>
          <pc:sldMk cId="3432773655" sldId="374"/>
        </pc:sldMkLst>
      </pc:sldChg>
      <pc:sldChg chg="add">
        <pc:chgData name="Wood, Robert C." userId="99ff8872-d2bd-4fa5-8142-9f137c88e59d" providerId="ADAL" clId="{D5FCE4D2-2830-4054-8FD0-AC1031441BC1}" dt="2025-07-03T14:40:22.128" v="1530"/>
        <pc:sldMkLst>
          <pc:docMk/>
          <pc:sldMk cId="1137553311" sldId="375"/>
        </pc:sldMkLst>
      </pc:sldChg>
      <pc:sldChg chg="delSp add del mod">
        <pc:chgData name="Wood, Robert C." userId="99ff8872-d2bd-4fa5-8142-9f137c88e59d" providerId="ADAL" clId="{D5FCE4D2-2830-4054-8FD0-AC1031441BC1}" dt="2025-07-03T14:52:47.627" v="1994" actId="47"/>
        <pc:sldMkLst>
          <pc:docMk/>
          <pc:sldMk cId="2260471651" sldId="376"/>
        </pc:sldMkLst>
        <pc:spChg chg="del">
          <ac:chgData name="Wood, Robert C." userId="99ff8872-d2bd-4fa5-8142-9f137c88e59d" providerId="ADAL" clId="{D5FCE4D2-2830-4054-8FD0-AC1031441BC1}" dt="2025-07-03T14:52:45.970" v="1993" actId="21"/>
          <ac:spMkLst>
            <pc:docMk/>
            <pc:sldMk cId="2260471651" sldId="376"/>
            <ac:spMk id="3" creationId="{B9DB0274-669F-9412-9F2C-7D3E57D473F0}"/>
          </ac:spMkLst>
        </pc:spChg>
        <pc:picChg chg="del">
          <ac:chgData name="Wood, Robert C." userId="99ff8872-d2bd-4fa5-8142-9f137c88e59d" providerId="ADAL" clId="{D5FCE4D2-2830-4054-8FD0-AC1031441BC1}" dt="2025-07-03T14:52:27.329" v="1984" actId="21"/>
          <ac:picMkLst>
            <pc:docMk/>
            <pc:sldMk cId="2260471651" sldId="376"/>
            <ac:picMk id="1026" creationId="{9CB2B5AF-CB9A-4ABD-B0F3-A990959B3084}"/>
          </ac:picMkLst>
        </pc:picChg>
      </pc:sldChg>
      <pc:sldChg chg="delSp modSp add del mod">
        <pc:chgData name="Wood, Robert C." userId="99ff8872-d2bd-4fa5-8142-9f137c88e59d" providerId="ADAL" clId="{D5FCE4D2-2830-4054-8FD0-AC1031441BC1}" dt="2025-07-03T14:52:21.193" v="1983" actId="47"/>
        <pc:sldMkLst>
          <pc:docMk/>
          <pc:sldMk cId="1348950382" sldId="377"/>
        </pc:sldMkLst>
        <pc:spChg chg="mod">
          <ac:chgData name="Wood, Robert C." userId="99ff8872-d2bd-4fa5-8142-9f137c88e59d" providerId="ADAL" clId="{D5FCE4D2-2830-4054-8FD0-AC1031441BC1}" dt="2025-07-03T14:47:34.324" v="1662" actId="20577"/>
          <ac:spMkLst>
            <pc:docMk/>
            <pc:sldMk cId="1348950382" sldId="377"/>
            <ac:spMk id="2" creationId="{692DE26D-8F09-1737-D55A-832E6815B133}"/>
          </ac:spMkLst>
        </pc:spChg>
        <pc:picChg chg="del">
          <ac:chgData name="Wood, Robert C." userId="99ff8872-d2bd-4fa5-8142-9f137c88e59d" providerId="ADAL" clId="{D5FCE4D2-2830-4054-8FD0-AC1031441BC1}" dt="2025-07-03T14:44:01.067" v="1559" actId="478"/>
          <ac:picMkLst>
            <pc:docMk/>
            <pc:sldMk cId="1348950382" sldId="377"/>
            <ac:picMk id="2052" creationId="{3AB8154A-C919-4133-BEFA-1A41AC9579AF}"/>
          </ac:picMkLst>
        </pc:picChg>
        <pc:picChg chg="del mod">
          <ac:chgData name="Wood, Robert C." userId="99ff8872-d2bd-4fa5-8142-9f137c88e59d" providerId="ADAL" clId="{D5FCE4D2-2830-4054-8FD0-AC1031441BC1}" dt="2025-07-03T14:52:12.387" v="1977" actId="21"/>
          <ac:picMkLst>
            <pc:docMk/>
            <pc:sldMk cId="1348950382" sldId="377"/>
            <ac:picMk id="2053" creationId="{BAC542DC-11B2-4FA6-A0BF-48EAA4DBCA2E}"/>
          </ac:picMkLst>
        </pc:picChg>
      </pc:sldChg>
      <pc:sldChg chg="addSp delSp modSp add mod">
        <pc:chgData name="Wood, Robert C." userId="99ff8872-d2bd-4fa5-8142-9f137c88e59d" providerId="ADAL" clId="{D5FCE4D2-2830-4054-8FD0-AC1031441BC1}" dt="2025-07-03T14:53:29.115" v="1996" actId="14100"/>
        <pc:sldMkLst>
          <pc:docMk/>
          <pc:sldMk cId="473264364" sldId="378"/>
        </pc:sldMkLst>
        <pc:spChg chg="mod">
          <ac:chgData name="Wood, Robert C." userId="99ff8872-d2bd-4fa5-8142-9f137c88e59d" providerId="ADAL" clId="{D5FCE4D2-2830-4054-8FD0-AC1031441BC1}" dt="2025-07-03T14:47:44.048" v="1678" actId="20577"/>
          <ac:spMkLst>
            <pc:docMk/>
            <pc:sldMk cId="473264364" sldId="378"/>
            <ac:spMk id="2" creationId="{1B0611A2-FB32-4612-608C-34D8A33423DA}"/>
          </ac:spMkLst>
        </pc:spChg>
        <pc:spChg chg="add mod">
          <ac:chgData name="Wood, Robert C." userId="99ff8872-d2bd-4fa5-8142-9f137c88e59d" providerId="ADAL" clId="{D5FCE4D2-2830-4054-8FD0-AC1031441BC1}" dt="2025-07-03T14:51:08.033" v="1971" actId="20577"/>
          <ac:spMkLst>
            <pc:docMk/>
            <pc:sldMk cId="473264364" sldId="378"/>
            <ac:spMk id="3" creationId="{A4CB0744-6620-62C9-46EF-A10A16D48041}"/>
          </ac:spMkLst>
        </pc:spChg>
        <pc:picChg chg="add mod">
          <ac:chgData name="Wood, Robert C." userId="99ff8872-d2bd-4fa5-8142-9f137c88e59d" providerId="ADAL" clId="{D5FCE4D2-2830-4054-8FD0-AC1031441BC1}" dt="2025-07-03T14:53:29.115" v="1996" actId="14100"/>
          <ac:picMkLst>
            <pc:docMk/>
            <pc:sldMk cId="473264364" sldId="378"/>
            <ac:picMk id="7" creationId="{BCD52435-96C2-07AD-D8F2-408AAFF83D87}"/>
          </ac:picMkLst>
        </pc:picChg>
        <pc:picChg chg="add mod">
          <ac:chgData name="Wood, Robert C." userId="99ff8872-d2bd-4fa5-8142-9f137c88e59d" providerId="ADAL" clId="{D5FCE4D2-2830-4054-8FD0-AC1031441BC1}" dt="2025-07-03T14:52:19.919" v="1982" actId="1076"/>
          <ac:picMkLst>
            <pc:docMk/>
            <pc:sldMk cId="473264364" sldId="378"/>
            <ac:picMk id="8" creationId="{BAC542DC-11B2-4FA6-A0BF-48EAA4DBCA2E}"/>
          </ac:picMkLst>
        </pc:picChg>
        <pc:picChg chg="del">
          <ac:chgData name="Wood, Robert C." userId="99ff8872-d2bd-4fa5-8142-9f137c88e59d" providerId="ADAL" clId="{D5FCE4D2-2830-4054-8FD0-AC1031441BC1}" dt="2025-07-03T14:44:39.451" v="1575" actId="478"/>
          <ac:picMkLst>
            <pc:docMk/>
            <pc:sldMk cId="473264364" sldId="378"/>
            <ac:picMk id="2052" creationId="{1F77DAC8-6C04-0B66-2DA6-BEB5B68D0D09}"/>
          </ac:picMkLst>
        </pc:picChg>
        <pc:picChg chg="del">
          <ac:chgData name="Wood, Robert C." userId="99ff8872-d2bd-4fa5-8142-9f137c88e59d" providerId="ADAL" clId="{D5FCE4D2-2830-4054-8FD0-AC1031441BC1}" dt="2025-07-03T14:44:38.916" v="1574" actId="478"/>
          <ac:picMkLst>
            <pc:docMk/>
            <pc:sldMk cId="473264364" sldId="378"/>
            <ac:picMk id="2053" creationId="{EEBA5595-6AF4-D266-AAE2-A977ADD345CB}"/>
          </ac:picMkLst>
        </pc:picChg>
      </pc:sldChg>
      <pc:sldChg chg="addSp modSp new mod">
        <pc:chgData name="Wood, Robert C." userId="99ff8872-d2bd-4fa5-8142-9f137c88e59d" providerId="ADAL" clId="{D5FCE4D2-2830-4054-8FD0-AC1031441BC1}" dt="2025-07-03T15:25:08.697" v="3004" actId="20577"/>
        <pc:sldMkLst>
          <pc:docMk/>
          <pc:sldMk cId="4250303408" sldId="379"/>
        </pc:sldMkLst>
        <pc:spChg chg="mod">
          <ac:chgData name="Wood, Robert C." userId="99ff8872-d2bd-4fa5-8142-9f137c88e59d" providerId="ADAL" clId="{D5FCE4D2-2830-4054-8FD0-AC1031441BC1}" dt="2025-07-03T15:14:38.830" v="2423" actId="27636"/>
          <ac:spMkLst>
            <pc:docMk/>
            <pc:sldMk cId="4250303408" sldId="379"/>
            <ac:spMk id="2" creationId="{7919C6C8-D2C9-D49F-CF27-12D375BC37CE}"/>
          </ac:spMkLst>
        </pc:spChg>
        <pc:spChg chg="mod">
          <ac:chgData name="Wood, Robert C." userId="99ff8872-d2bd-4fa5-8142-9f137c88e59d" providerId="ADAL" clId="{D5FCE4D2-2830-4054-8FD0-AC1031441BC1}" dt="2025-07-03T15:25:08.697" v="3004" actId="20577"/>
          <ac:spMkLst>
            <pc:docMk/>
            <pc:sldMk cId="4250303408" sldId="379"/>
            <ac:spMk id="3" creationId="{3948976C-23E3-C728-F084-A71CF8818C0A}"/>
          </ac:spMkLst>
        </pc:spChg>
        <pc:cxnChg chg="add mod">
          <ac:chgData name="Wood, Robert C." userId="99ff8872-d2bd-4fa5-8142-9f137c88e59d" providerId="ADAL" clId="{D5FCE4D2-2830-4054-8FD0-AC1031441BC1}" dt="2025-07-03T15:05:27.313" v="2115"/>
          <ac:cxnSpMkLst>
            <pc:docMk/>
            <pc:sldMk cId="4250303408" sldId="379"/>
            <ac:cxnSpMk id="4" creationId="{B4D129E1-16F2-994C-9F1A-AEAB1E3B9E68}"/>
          </ac:cxnSpMkLst>
        </pc:cxnChg>
        <pc:cxnChg chg="add mod">
          <ac:chgData name="Wood, Robert C." userId="99ff8872-d2bd-4fa5-8142-9f137c88e59d" providerId="ADAL" clId="{D5FCE4D2-2830-4054-8FD0-AC1031441BC1}" dt="2025-07-03T15:05:27.313" v="2115"/>
          <ac:cxnSpMkLst>
            <pc:docMk/>
            <pc:sldMk cId="4250303408" sldId="379"/>
            <ac:cxnSpMk id="5" creationId="{074749FA-9AF2-32EC-E866-25E06BFFB5E5}"/>
          </ac:cxnSpMkLst>
        </pc:cxnChg>
        <pc:cxnChg chg="add mod">
          <ac:chgData name="Wood, Robert C." userId="99ff8872-d2bd-4fa5-8142-9f137c88e59d" providerId="ADAL" clId="{D5FCE4D2-2830-4054-8FD0-AC1031441BC1}" dt="2025-07-03T15:05:27.313" v="2115"/>
          <ac:cxnSpMkLst>
            <pc:docMk/>
            <pc:sldMk cId="4250303408" sldId="379"/>
            <ac:cxnSpMk id="6" creationId="{DD4E7D7C-FAD6-E29D-C01F-94FD7CEEF183}"/>
          </ac:cxnSpMkLst>
        </pc:cxnChg>
      </pc:sldChg>
      <pc:sldChg chg="addSp modSp add mod">
        <pc:chgData name="Wood, Robert C." userId="99ff8872-d2bd-4fa5-8142-9f137c88e59d" providerId="ADAL" clId="{D5FCE4D2-2830-4054-8FD0-AC1031441BC1}" dt="2025-07-03T15:24:09.901" v="2967" actId="1076"/>
        <pc:sldMkLst>
          <pc:docMk/>
          <pc:sldMk cId="3964233717" sldId="380"/>
        </pc:sldMkLst>
        <pc:spChg chg="mod">
          <ac:chgData name="Wood, Robert C." userId="99ff8872-d2bd-4fa5-8142-9f137c88e59d" providerId="ADAL" clId="{D5FCE4D2-2830-4054-8FD0-AC1031441BC1}" dt="2025-07-03T15:22:24.961" v="2963" actId="113"/>
          <ac:spMkLst>
            <pc:docMk/>
            <pc:sldMk cId="3964233717" sldId="380"/>
            <ac:spMk id="3" creationId="{7FEEEBAB-9888-CF31-E842-F260FC21F12C}"/>
          </ac:spMkLst>
        </pc:spChg>
        <pc:picChg chg="add mod">
          <ac:chgData name="Wood, Robert C." userId="99ff8872-d2bd-4fa5-8142-9f137c88e59d" providerId="ADAL" clId="{D5FCE4D2-2830-4054-8FD0-AC1031441BC1}" dt="2025-07-03T15:24:09.901" v="2967" actId="1076"/>
          <ac:picMkLst>
            <pc:docMk/>
            <pc:sldMk cId="3964233717" sldId="380"/>
            <ac:picMk id="3074" creationId="{EDD40720-EE28-1428-C0E2-BDD45C8D8CE6}"/>
          </ac:picMkLst>
        </pc:picChg>
      </pc:sldChg>
      <pc:sldChg chg="modSp new mod">
        <pc:chgData name="Wood, Robert C." userId="99ff8872-d2bd-4fa5-8142-9f137c88e59d" providerId="ADAL" clId="{D5FCE4D2-2830-4054-8FD0-AC1031441BC1}" dt="2025-07-03T18:15:05.667" v="6005" actId="20577"/>
        <pc:sldMkLst>
          <pc:docMk/>
          <pc:sldMk cId="3210362711" sldId="381"/>
        </pc:sldMkLst>
        <pc:spChg chg="mod">
          <ac:chgData name="Wood, Robert C." userId="99ff8872-d2bd-4fa5-8142-9f137c88e59d" providerId="ADAL" clId="{D5FCE4D2-2830-4054-8FD0-AC1031441BC1}" dt="2025-07-03T18:11:24.726" v="5767" actId="20577"/>
          <ac:spMkLst>
            <pc:docMk/>
            <pc:sldMk cId="3210362711" sldId="381"/>
            <ac:spMk id="2" creationId="{60F2F5A5-8E5C-D84F-36B8-E84FC0C1DEF7}"/>
          </ac:spMkLst>
        </pc:spChg>
        <pc:spChg chg="mod">
          <ac:chgData name="Wood, Robert C." userId="99ff8872-d2bd-4fa5-8142-9f137c88e59d" providerId="ADAL" clId="{D5FCE4D2-2830-4054-8FD0-AC1031441BC1}" dt="2025-07-03T18:15:05.667" v="6005" actId="20577"/>
          <ac:spMkLst>
            <pc:docMk/>
            <pc:sldMk cId="3210362711" sldId="381"/>
            <ac:spMk id="3" creationId="{E6CB4915-76AA-856A-CD4A-BCDAF114CD78}"/>
          </ac:spMkLst>
        </pc:spChg>
      </pc:sldChg>
      <pc:sldChg chg="modSp new mod">
        <pc:chgData name="Wood, Robert C." userId="99ff8872-d2bd-4fa5-8142-9f137c88e59d" providerId="ADAL" clId="{D5FCE4D2-2830-4054-8FD0-AC1031441BC1}" dt="2025-07-03T18:06:16.491" v="5519" actId="5793"/>
        <pc:sldMkLst>
          <pc:docMk/>
          <pc:sldMk cId="2121115470" sldId="382"/>
        </pc:sldMkLst>
        <pc:spChg chg="mod">
          <ac:chgData name="Wood, Robert C." userId="99ff8872-d2bd-4fa5-8142-9f137c88e59d" providerId="ADAL" clId="{D5FCE4D2-2830-4054-8FD0-AC1031441BC1}" dt="2025-07-03T15:39:36.932" v="3758" actId="20577"/>
          <ac:spMkLst>
            <pc:docMk/>
            <pc:sldMk cId="2121115470" sldId="382"/>
            <ac:spMk id="2" creationId="{9E292E21-9044-E5DF-C25E-35F48B545DB0}"/>
          </ac:spMkLst>
        </pc:spChg>
        <pc:spChg chg="mod">
          <ac:chgData name="Wood, Robert C." userId="99ff8872-d2bd-4fa5-8142-9f137c88e59d" providerId="ADAL" clId="{D5FCE4D2-2830-4054-8FD0-AC1031441BC1}" dt="2025-07-03T18:06:16.491" v="5519" actId="5793"/>
          <ac:spMkLst>
            <pc:docMk/>
            <pc:sldMk cId="2121115470" sldId="382"/>
            <ac:spMk id="3" creationId="{071C0F6A-E910-7098-0E7E-359E5F7F1A82}"/>
          </ac:spMkLst>
        </pc:spChg>
      </pc:sldChg>
      <pc:sldChg chg="addSp modSp new add del mod">
        <pc:chgData name="Wood, Robert C." userId="99ff8872-d2bd-4fa5-8142-9f137c88e59d" providerId="ADAL" clId="{D5FCE4D2-2830-4054-8FD0-AC1031441BC1}" dt="2025-07-03T18:16:36.545" v="6031" actId="1036"/>
        <pc:sldMkLst>
          <pc:docMk/>
          <pc:sldMk cId="174412476" sldId="383"/>
        </pc:sldMkLst>
        <pc:spChg chg="mod">
          <ac:chgData name="Wood, Robert C." userId="99ff8872-d2bd-4fa5-8142-9f137c88e59d" providerId="ADAL" clId="{D5FCE4D2-2830-4054-8FD0-AC1031441BC1}" dt="2025-07-03T17:40:33.384" v="4542" actId="20577"/>
          <ac:spMkLst>
            <pc:docMk/>
            <pc:sldMk cId="174412476" sldId="383"/>
            <ac:spMk id="2" creationId="{8EA1C68A-F912-9F0E-AC6F-77611FF85E6B}"/>
          </ac:spMkLst>
        </pc:spChg>
        <pc:spChg chg="mod">
          <ac:chgData name="Wood, Robert C." userId="99ff8872-d2bd-4fa5-8142-9f137c88e59d" providerId="ADAL" clId="{D5FCE4D2-2830-4054-8FD0-AC1031441BC1}" dt="2025-07-03T18:16:36.545" v="6031" actId="1036"/>
          <ac:spMkLst>
            <pc:docMk/>
            <pc:sldMk cId="174412476" sldId="383"/>
            <ac:spMk id="3" creationId="{F456AEBE-F94A-1C98-F240-156E2B5F0DD3}"/>
          </ac:spMkLst>
        </pc:spChg>
        <pc:spChg chg="mod">
          <ac:chgData name="Wood, Robert C." userId="99ff8872-d2bd-4fa5-8142-9f137c88e59d" providerId="ADAL" clId="{D5FCE4D2-2830-4054-8FD0-AC1031441BC1}" dt="2025-07-03T17:39:39.364" v="4523" actId="1076"/>
          <ac:spMkLst>
            <pc:docMk/>
            <pc:sldMk cId="174412476" sldId="383"/>
            <ac:spMk id="12" creationId="{9F30FB47-F57E-E1C0-882C-12E02B6D2663}"/>
          </ac:spMkLst>
        </pc:spChg>
        <pc:spChg chg="mod">
          <ac:chgData name="Wood, Robert C." userId="99ff8872-d2bd-4fa5-8142-9f137c88e59d" providerId="ADAL" clId="{D5FCE4D2-2830-4054-8FD0-AC1031441BC1}" dt="2025-07-03T17:39:39.364" v="4523" actId="1076"/>
          <ac:spMkLst>
            <pc:docMk/>
            <pc:sldMk cId="174412476" sldId="383"/>
            <ac:spMk id="13" creationId="{0C722FA6-2CED-65D8-A23B-26D4A71AD92E}"/>
          </ac:spMkLst>
        </pc:spChg>
        <pc:spChg chg="add mod">
          <ac:chgData name="Wood, Robert C." userId="99ff8872-d2bd-4fa5-8142-9f137c88e59d" providerId="ADAL" clId="{D5FCE4D2-2830-4054-8FD0-AC1031441BC1}" dt="2025-07-03T17:40:19.418" v="4530" actId="14100"/>
          <ac:spMkLst>
            <pc:docMk/>
            <pc:sldMk cId="174412476" sldId="383"/>
            <ac:spMk id="14" creationId="{96657258-50D9-E49B-5718-59A3A9F5613C}"/>
          </ac:spMkLst>
        </pc:spChg>
        <pc:spChg chg="add mod">
          <ac:chgData name="Wood, Robert C." userId="99ff8872-d2bd-4fa5-8142-9f137c88e59d" providerId="ADAL" clId="{D5FCE4D2-2830-4054-8FD0-AC1031441BC1}" dt="2025-07-03T17:40:12.899" v="4528" actId="1076"/>
          <ac:spMkLst>
            <pc:docMk/>
            <pc:sldMk cId="174412476" sldId="383"/>
            <ac:spMk id="15" creationId="{A68D7336-80E4-3289-48F3-B351E1D213B6}"/>
          </ac:spMkLst>
        </pc:spChg>
        <pc:grpChg chg="add mod">
          <ac:chgData name="Wood, Robert C." userId="99ff8872-d2bd-4fa5-8142-9f137c88e59d" providerId="ADAL" clId="{D5FCE4D2-2830-4054-8FD0-AC1031441BC1}" dt="2025-07-03T17:39:39.364" v="4523" actId="1076"/>
          <ac:grpSpMkLst>
            <pc:docMk/>
            <pc:sldMk cId="174412476" sldId="383"/>
            <ac:grpSpMk id="10" creationId="{1813A1F2-87EF-2318-A8E8-FE3870E4C160}"/>
          </ac:grpSpMkLst>
        </pc:grpChg>
        <pc:picChg chg="mod">
          <ac:chgData name="Wood, Robert C." userId="99ff8872-d2bd-4fa5-8142-9f137c88e59d" providerId="ADAL" clId="{D5FCE4D2-2830-4054-8FD0-AC1031441BC1}" dt="2025-07-03T17:39:39.364" v="4523" actId="1076"/>
          <ac:picMkLst>
            <pc:docMk/>
            <pc:sldMk cId="174412476" sldId="383"/>
            <ac:picMk id="11" creationId="{F3FA313B-2FA5-4818-BDF3-F1476889056B}"/>
          </ac:picMkLst>
        </pc:picChg>
        <pc:cxnChg chg="add mod">
          <ac:chgData name="Wood, Robert C." userId="99ff8872-d2bd-4fa5-8142-9f137c88e59d" providerId="ADAL" clId="{D5FCE4D2-2830-4054-8FD0-AC1031441BC1}" dt="2025-07-03T17:26:03.940" v="3846"/>
          <ac:cxnSpMkLst>
            <pc:docMk/>
            <pc:sldMk cId="174412476" sldId="383"/>
            <ac:cxnSpMk id="4" creationId="{99665C4B-04EF-5020-87D5-9CF5E7606225}"/>
          </ac:cxnSpMkLst>
        </pc:cxnChg>
        <pc:cxnChg chg="add mod">
          <ac:chgData name="Wood, Robert C." userId="99ff8872-d2bd-4fa5-8142-9f137c88e59d" providerId="ADAL" clId="{D5FCE4D2-2830-4054-8FD0-AC1031441BC1}" dt="2025-07-03T17:26:03.940" v="3846"/>
          <ac:cxnSpMkLst>
            <pc:docMk/>
            <pc:sldMk cId="174412476" sldId="383"/>
            <ac:cxnSpMk id="5" creationId="{793C541A-8E52-0979-0600-CD16FF1EAF9B}"/>
          </ac:cxnSpMkLst>
        </pc:cxnChg>
        <pc:cxnChg chg="add mod">
          <ac:chgData name="Wood, Robert C." userId="99ff8872-d2bd-4fa5-8142-9f137c88e59d" providerId="ADAL" clId="{D5FCE4D2-2830-4054-8FD0-AC1031441BC1}" dt="2025-07-03T17:26:03.940" v="3846"/>
          <ac:cxnSpMkLst>
            <pc:docMk/>
            <pc:sldMk cId="174412476" sldId="383"/>
            <ac:cxnSpMk id="6" creationId="{42928511-501B-8C1A-E2BD-5526375B1482}"/>
          </ac:cxnSpMkLst>
        </pc:cxnChg>
        <pc:cxnChg chg="add mod">
          <ac:chgData name="Wood, Robert C." userId="99ff8872-d2bd-4fa5-8142-9f137c88e59d" providerId="ADAL" clId="{D5FCE4D2-2830-4054-8FD0-AC1031441BC1}" dt="2025-07-03T17:26:15.865" v="3847"/>
          <ac:cxnSpMkLst>
            <pc:docMk/>
            <pc:sldMk cId="174412476" sldId="383"/>
            <ac:cxnSpMk id="7" creationId="{671A39B7-B615-9F80-6B59-A152BB4248F7}"/>
          </ac:cxnSpMkLst>
        </pc:cxnChg>
        <pc:cxnChg chg="add mod">
          <ac:chgData name="Wood, Robert C." userId="99ff8872-d2bd-4fa5-8142-9f137c88e59d" providerId="ADAL" clId="{D5FCE4D2-2830-4054-8FD0-AC1031441BC1}" dt="2025-07-03T17:26:15.865" v="3847"/>
          <ac:cxnSpMkLst>
            <pc:docMk/>
            <pc:sldMk cId="174412476" sldId="383"/>
            <ac:cxnSpMk id="8" creationId="{D3DDCB05-CFA4-8665-8D28-67B3E22A1951}"/>
          </ac:cxnSpMkLst>
        </pc:cxnChg>
        <pc:cxnChg chg="add mod">
          <ac:chgData name="Wood, Robert C." userId="99ff8872-d2bd-4fa5-8142-9f137c88e59d" providerId="ADAL" clId="{D5FCE4D2-2830-4054-8FD0-AC1031441BC1}" dt="2025-07-03T17:26:15.865" v="3847"/>
          <ac:cxnSpMkLst>
            <pc:docMk/>
            <pc:sldMk cId="174412476" sldId="383"/>
            <ac:cxnSpMk id="9" creationId="{9AD9B00C-177B-1B9E-5F85-8C8745502C4B}"/>
          </ac:cxnSpMkLst>
        </pc:cxnChg>
      </pc:sldChg>
      <pc:sldChg chg="add">
        <pc:chgData name="Wood, Robert C." userId="99ff8872-d2bd-4fa5-8142-9f137c88e59d" providerId="ADAL" clId="{D5FCE4D2-2830-4054-8FD0-AC1031441BC1}" dt="2025-07-03T17:42:01.890" v="4582"/>
        <pc:sldMkLst>
          <pc:docMk/>
          <pc:sldMk cId="1847706511" sldId="384"/>
        </pc:sldMkLst>
      </pc:sldChg>
      <pc:sldChg chg="add">
        <pc:chgData name="Wood, Robert C." userId="99ff8872-d2bd-4fa5-8142-9f137c88e59d" providerId="ADAL" clId="{D5FCE4D2-2830-4054-8FD0-AC1031441BC1}" dt="2025-07-03T18:42:11.739" v="6119"/>
        <pc:sldMkLst>
          <pc:docMk/>
          <pc:sldMk cId="1058231524" sldId="38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8085E4B-6EBC-48A6-9F4B-6B4BA1AFAAF0}" type="datetimeFigureOut">
              <a:rPr lang="en-US" smtClean="0"/>
              <a:t>7/3/2025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DB4D56F-8C0B-4A54-8243-F0FEDD640616}" type="slidenum">
              <a:rPr lang="en-US" smtClean="0"/>
              <a:t>‹#›</a:t>
            </a:fld>
            <a:endParaRPr lang="en-US"/>
          </a:p>
        </p:txBody>
      </p:sp>
    </p:spTree>
    <p:extLst>
      <p:ext uri="{BB962C8B-B14F-4D97-AF65-F5344CB8AC3E}">
        <p14:creationId xmlns:p14="http://schemas.microsoft.com/office/powerpoint/2010/main" val="2718666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10EE3D9-E421-41B0-917A-9FA0D60480C2}" type="datetimeFigureOut">
              <a:rPr lang="en-US" smtClean="0"/>
              <a:pPr/>
              <a:t>7/3/2025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701B6E9-F943-4EBF-A41C-0D84AD49F910}" type="slidenum">
              <a:rPr lang="en-US" smtClean="0"/>
              <a:pPr/>
              <a:t>‹#›</a:t>
            </a:fld>
            <a:endParaRPr lang="en-US"/>
          </a:p>
        </p:txBody>
      </p:sp>
    </p:spTree>
    <p:extLst>
      <p:ext uri="{BB962C8B-B14F-4D97-AF65-F5344CB8AC3E}">
        <p14:creationId xmlns:p14="http://schemas.microsoft.com/office/powerpoint/2010/main" val="3848249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01B6E9-F943-4EBF-A41C-0D84AD49F910}" type="slidenum">
              <a:rPr lang="en-US" smtClean="0"/>
              <a:pPr/>
              <a:t>1</a:t>
            </a:fld>
            <a:endParaRPr lang="en-US"/>
          </a:p>
        </p:txBody>
      </p:sp>
    </p:spTree>
    <p:extLst>
      <p:ext uri="{BB962C8B-B14F-4D97-AF65-F5344CB8AC3E}">
        <p14:creationId xmlns:p14="http://schemas.microsoft.com/office/powerpoint/2010/main" val="2897608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*First off, in real practice, patients can be super simple to completely complex…and sometimes you find yourself trying to pick between two evils. In this question, there are some better answers and better reasoning but once narrowed down, it isn’t so straight forward. </a:t>
            </a:r>
            <a:br>
              <a:rPr lang="en-US" dirty="0"/>
            </a:br>
            <a:r>
              <a:rPr lang="en-US" dirty="0"/>
              <a:t>**I would NEVER give you a test question like this – 1) you would freak out! 2) it wouldn’t be fair…although it might be real world ;)</a:t>
            </a:r>
            <a:br>
              <a:rPr lang="en-US" dirty="0"/>
            </a:br>
            <a:br>
              <a:rPr lang="en-US" dirty="0"/>
            </a:br>
            <a:r>
              <a:rPr lang="en-US" dirty="0"/>
              <a:t>A – If I had to say one choice was best, this would be it for me. While she does have a PCN allergy, as long as its not severe, I’m ok “challenging“ it. Moreover, many PCN allergies, especially when they are “historical,” aren’t reliable. Sometimes its because the person is elderly and back then the formulation was more crude. Other times, its because the allergy/reaction occurred when the patient was very young – a new immune system is hypersensitive in many ways… Lastly, if we challenge it and she tolerates just fine, you’ve just opened up a great class of drugs for her to be prescribed (affordable, lots of options within therapeutics, </a:t>
            </a:r>
            <a:r>
              <a:rPr lang="en-US" dirty="0" err="1"/>
              <a:t>etc</a:t>
            </a:r>
            <a:r>
              <a:rPr lang="en-US" dirty="0"/>
              <a:t>). She can also just take with food and it should help significantly!</a:t>
            </a:r>
            <a:br>
              <a:rPr lang="en-US" dirty="0"/>
            </a:br>
            <a:r>
              <a:rPr lang="en-US" dirty="0"/>
              <a:t>B – This is probably “incorrect.” Two drug combination where one of those meds is metronidazole…that’s A LOT of meds to remember to take. Moreover, she likes to bar hop for which she would either have to give up or suffer the consequences of the </a:t>
            </a:r>
            <a:r>
              <a:rPr lang="en-US" dirty="0" err="1"/>
              <a:t>disulfuram</a:t>
            </a:r>
            <a:r>
              <a:rPr lang="en-US" dirty="0"/>
              <a:t> reaction (=profuse vomiting) with metronidazole + </a:t>
            </a:r>
            <a:r>
              <a:rPr lang="en-US" dirty="0" err="1"/>
              <a:t>EtOH</a:t>
            </a:r>
            <a:r>
              <a:rPr lang="en-US" dirty="0"/>
              <a:t>. </a:t>
            </a:r>
            <a:br>
              <a:rPr lang="en-US" dirty="0"/>
            </a:br>
            <a:r>
              <a:rPr lang="en-US" dirty="0"/>
              <a:t>C – WRONG…She has congenital QTc prolongation which FQ could worsen…you might argue that a short course in someone who doesn’t require medication won’t be a problem…or in a critically ill patient we would just monitor, particularly if the FQ is the best ABX for the job…BUT she’s 25 and healthy. Moreover, fluoroquinolone-induced tendinopathies are no joke…and she plays tennis… For these reasons, I’d avoid FQ. And if she develops a life-threatening arrhythmia because you prescribe a FQ or she ruptures a tendon and her tennis days are over…well, let’s just say that I wouldn’t want to be your defense attorney. Oh! And she drinks those nasty shakes which are just waiting to bind up that expensive FQ with their mineral cations…the prosecution rests. </a:t>
            </a:r>
            <a:br>
              <a:rPr lang="en-US" dirty="0"/>
            </a:br>
            <a:r>
              <a:rPr lang="en-US" dirty="0"/>
              <a:t>D – If my teaching experience serves me right, you probably selected ertapenem…and its probably the best exam answer. Just keep in mind that it is only available IV (so she’s either got to maintain IV access, be hospitalized </a:t>
            </a:r>
            <a:r>
              <a:rPr lang="en-US" dirty="0" err="1"/>
              <a:t>etc</a:t>
            </a:r>
            <a:r>
              <a:rPr lang="en-US" dirty="0"/>
              <a:t> for her entire treatment course or she’s going to have to eventually take something else)…and when resistance develops, the carbapenems are one of the only classes we have in reserve that preserve activity. </a:t>
            </a:r>
          </a:p>
          <a:p>
            <a:endParaRPr lang="en-US" dirty="0"/>
          </a:p>
          <a:p>
            <a:r>
              <a:rPr lang="en-US" dirty="0"/>
              <a:t>***Consider this </a:t>
            </a:r>
            <a:r>
              <a:rPr lang="en-US" dirty="0">
                <a:sym typeface="Wingdings" panose="05000000000000000000" pitchFamily="2" charset="2"/>
              </a:rPr>
              <a:t> did you reason your choice out similarly? Did you consider all of the drawbacks to a particular regimen not just one and move on? I sincerely want you to be the best medication-informed PAs graduating in the country! One day you might be taking care of me and/or my family…but less selfishly, I hope you develop the best skills in HOW to use medications to help all your patients…not just the WHAT (=facts) about the medications.</a:t>
            </a:r>
            <a:endParaRPr lang="en-US" dirty="0"/>
          </a:p>
        </p:txBody>
      </p:sp>
      <p:sp>
        <p:nvSpPr>
          <p:cNvPr id="4" name="Slide Number Placeholder 3"/>
          <p:cNvSpPr>
            <a:spLocks noGrp="1"/>
          </p:cNvSpPr>
          <p:nvPr>
            <p:ph type="sldNum" sz="quarter" idx="10"/>
          </p:nvPr>
        </p:nvSpPr>
        <p:spPr/>
        <p:txBody>
          <a:bodyPr/>
          <a:lstStyle/>
          <a:p>
            <a:fld id="{B701B6E9-F943-4EBF-A41C-0D84AD49F910}" type="slidenum">
              <a:rPr lang="en-US" smtClean="0"/>
              <a:pPr/>
              <a:t>38</a:t>
            </a:fld>
            <a:endParaRPr lang="en-US"/>
          </a:p>
        </p:txBody>
      </p:sp>
    </p:spTree>
    <p:extLst>
      <p:ext uri="{BB962C8B-B14F-4D97-AF65-F5344CB8AC3E}">
        <p14:creationId xmlns:p14="http://schemas.microsoft.com/office/powerpoint/2010/main" val="3229689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F7B84-A04F-A45B-3830-86C0F23D1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463851-39BD-7F34-0712-927D7B7699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C1536C-0FA5-E12A-B1A2-1F2CAA341E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B08B4A-B9E7-D6D9-46F7-2D302B20A072}"/>
              </a:ext>
            </a:extLst>
          </p:cNvPr>
          <p:cNvSpPr>
            <a:spLocks noGrp="1"/>
          </p:cNvSpPr>
          <p:nvPr>
            <p:ph type="sldNum" sz="quarter" idx="10"/>
          </p:nvPr>
        </p:nvSpPr>
        <p:spPr/>
        <p:txBody>
          <a:bodyPr/>
          <a:lstStyle/>
          <a:p>
            <a:fld id="{B701B6E9-F943-4EBF-A41C-0D84AD49F910}" type="slidenum">
              <a:rPr lang="en-US" smtClean="0"/>
              <a:pPr/>
              <a:t>17</a:t>
            </a:fld>
            <a:endParaRPr lang="en-US"/>
          </a:p>
        </p:txBody>
      </p:sp>
    </p:spTree>
    <p:extLst>
      <p:ext uri="{BB962C8B-B14F-4D97-AF65-F5344CB8AC3E}">
        <p14:creationId xmlns:p14="http://schemas.microsoft.com/office/powerpoint/2010/main" val="1046179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Polymerase inhibition</a:t>
            </a:r>
          </a:p>
        </p:txBody>
      </p:sp>
      <p:sp>
        <p:nvSpPr>
          <p:cNvPr id="4" name="Slide Number Placeholder 3"/>
          <p:cNvSpPr>
            <a:spLocks noGrp="1"/>
          </p:cNvSpPr>
          <p:nvPr>
            <p:ph type="sldNum" sz="quarter" idx="5"/>
          </p:nvPr>
        </p:nvSpPr>
        <p:spPr/>
        <p:txBody>
          <a:bodyPr/>
          <a:lstStyle/>
          <a:p>
            <a:fld id="{B701B6E9-F943-4EBF-A41C-0D84AD49F910}" type="slidenum">
              <a:rPr lang="en-US" smtClean="0"/>
              <a:pPr/>
              <a:t>23</a:t>
            </a:fld>
            <a:endParaRPr lang="en-US"/>
          </a:p>
        </p:txBody>
      </p:sp>
    </p:spTree>
    <p:extLst>
      <p:ext uri="{BB962C8B-B14F-4D97-AF65-F5344CB8AC3E}">
        <p14:creationId xmlns:p14="http://schemas.microsoft.com/office/powerpoint/2010/main" val="162349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Polymerase inhibition</a:t>
            </a:r>
          </a:p>
        </p:txBody>
      </p:sp>
      <p:sp>
        <p:nvSpPr>
          <p:cNvPr id="4" name="Slide Number Placeholder 3"/>
          <p:cNvSpPr>
            <a:spLocks noGrp="1"/>
          </p:cNvSpPr>
          <p:nvPr>
            <p:ph type="sldNum" sz="quarter" idx="5"/>
          </p:nvPr>
        </p:nvSpPr>
        <p:spPr/>
        <p:txBody>
          <a:bodyPr/>
          <a:lstStyle/>
          <a:p>
            <a:fld id="{B701B6E9-F943-4EBF-A41C-0D84AD49F910}" type="slidenum">
              <a:rPr lang="en-US" smtClean="0"/>
              <a:pPr/>
              <a:t>25</a:t>
            </a:fld>
            <a:endParaRPr lang="en-US"/>
          </a:p>
        </p:txBody>
      </p:sp>
    </p:spTree>
    <p:extLst>
      <p:ext uri="{BB962C8B-B14F-4D97-AF65-F5344CB8AC3E}">
        <p14:creationId xmlns:p14="http://schemas.microsoft.com/office/powerpoint/2010/main" val="3282242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 clindamycin, M = macrolides, T = tetracyclines</a:t>
            </a:r>
          </a:p>
        </p:txBody>
      </p:sp>
      <p:sp>
        <p:nvSpPr>
          <p:cNvPr id="4" name="Slide Number Placeholder 3"/>
          <p:cNvSpPr>
            <a:spLocks noGrp="1"/>
          </p:cNvSpPr>
          <p:nvPr>
            <p:ph type="sldNum" sz="quarter" idx="5"/>
          </p:nvPr>
        </p:nvSpPr>
        <p:spPr/>
        <p:txBody>
          <a:bodyPr/>
          <a:lstStyle/>
          <a:p>
            <a:fld id="{B701B6E9-F943-4EBF-A41C-0D84AD49F910}" type="slidenum">
              <a:rPr lang="en-US" smtClean="0"/>
              <a:pPr/>
              <a:t>28</a:t>
            </a:fld>
            <a:endParaRPr lang="en-US"/>
          </a:p>
        </p:txBody>
      </p:sp>
    </p:spTree>
    <p:extLst>
      <p:ext uri="{BB962C8B-B14F-4D97-AF65-F5344CB8AC3E}">
        <p14:creationId xmlns:p14="http://schemas.microsoft.com/office/powerpoint/2010/main" val="2346327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45AD9-65B2-F0E8-5CA1-638DBFE8A4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0D0C19-6526-DD8B-9EA3-AC54D5C7C2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098408-66ED-92EB-B89A-BC3D3754D5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F8A2B1-212F-18F0-21F8-3E46F498DCB0}"/>
              </a:ext>
            </a:extLst>
          </p:cNvPr>
          <p:cNvSpPr>
            <a:spLocks noGrp="1"/>
          </p:cNvSpPr>
          <p:nvPr>
            <p:ph type="sldNum" sz="quarter" idx="10"/>
          </p:nvPr>
        </p:nvSpPr>
        <p:spPr/>
        <p:txBody>
          <a:bodyPr/>
          <a:lstStyle/>
          <a:p>
            <a:fld id="{B701B6E9-F943-4EBF-A41C-0D84AD49F910}" type="slidenum">
              <a:rPr lang="en-US" smtClean="0"/>
              <a:pPr/>
              <a:t>34</a:t>
            </a:fld>
            <a:endParaRPr lang="en-US"/>
          </a:p>
        </p:txBody>
      </p:sp>
    </p:spTree>
    <p:extLst>
      <p:ext uri="{BB962C8B-B14F-4D97-AF65-F5344CB8AC3E}">
        <p14:creationId xmlns:p14="http://schemas.microsoft.com/office/powerpoint/2010/main" val="3759609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 ertapenem is the best option here…caution to the wise </a:t>
            </a:r>
            <a:r>
              <a:rPr lang="en-US" dirty="0">
                <a:sym typeface="Wingdings" panose="05000000000000000000" pitchFamily="2" charset="2"/>
              </a:rPr>
              <a:t> another carbapenem would not be. Why? Because the expanded coverage is not warranted in a CA infection.</a:t>
            </a:r>
            <a:br>
              <a:rPr lang="en-US" dirty="0">
                <a:sym typeface="Wingdings" panose="05000000000000000000" pitchFamily="2" charset="2"/>
              </a:rPr>
            </a:br>
            <a:br>
              <a:rPr lang="en-US" dirty="0"/>
            </a:br>
            <a:r>
              <a:rPr lang="en-US" dirty="0"/>
              <a:t>B – incorrect for two reasons: 1) cefepime should be combined with metronidazole as it lacks anaerobic coverage 2) pseudomonas coverage is only potentially needed in severe CA infections and warranted in HA infections…</a:t>
            </a:r>
            <a:br>
              <a:rPr lang="en-US" dirty="0"/>
            </a:br>
            <a:r>
              <a:rPr lang="en-US" dirty="0"/>
              <a:t>C – moxifloxacin is a textbook regimen (but I hardly see it clinically being used)… BUT the patient is allergic </a:t>
            </a:r>
            <a:r>
              <a:rPr lang="en-US" dirty="0">
                <a:sym typeface="Wingdings" panose="05000000000000000000" pitchFamily="2" charset="2"/>
              </a:rPr>
              <a:t></a:t>
            </a:r>
            <a:br>
              <a:rPr lang="en-US" dirty="0">
                <a:sym typeface="Wingdings" panose="05000000000000000000" pitchFamily="2" charset="2"/>
              </a:rPr>
            </a:br>
            <a:r>
              <a:rPr lang="en-US" dirty="0">
                <a:sym typeface="Wingdings" panose="05000000000000000000" pitchFamily="2" charset="2"/>
              </a:rPr>
              <a:t>D – vancomycin is also incorrect for 2 reasons: 1) it should only be prescribed for MRSA (so you would have to have a culture or it would be IN ADDITION to another agent that covers gram negative and anaerobes 2) it is for HA infections</a:t>
            </a:r>
            <a:endParaRPr lang="en-US" dirty="0"/>
          </a:p>
        </p:txBody>
      </p:sp>
      <p:sp>
        <p:nvSpPr>
          <p:cNvPr id="4" name="Slide Number Placeholder 3"/>
          <p:cNvSpPr>
            <a:spLocks noGrp="1"/>
          </p:cNvSpPr>
          <p:nvPr>
            <p:ph type="sldNum" sz="quarter" idx="10"/>
          </p:nvPr>
        </p:nvSpPr>
        <p:spPr/>
        <p:txBody>
          <a:bodyPr/>
          <a:lstStyle/>
          <a:p>
            <a:fld id="{B701B6E9-F943-4EBF-A41C-0D84AD49F910}" type="slidenum">
              <a:rPr lang="en-US" smtClean="0"/>
              <a:pPr/>
              <a:t>35</a:t>
            </a:fld>
            <a:endParaRPr lang="en-US"/>
          </a:p>
        </p:txBody>
      </p:sp>
    </p:spTree>
    <p:extLst>
      <p:ext uri="{BB962C8B-B14F-4D97-AF65-F5344CB8AC3E}">
        <p14:creationId xmlns:p14="http://schemas.microsoft.com/office/powerpoint/2010/main" val="478750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only</a:t>
            </a:r>
            <a:br>
              <a:rPr lang="en-US" dirty="0"/>
            </a:br>
            <a:br>
              <a:rPr lang="en-US" dirty="0"/>
            </a:br>
            <a:r>
              <a:rPr lang="en-US" dirty="0"/>
              <a:t>A – vancomycin is IV! Only PO is effective for C diff AND PO is only effective for C diff.</a:t>
            </a:r>
            <a:br>
              <a:rPr lang="en-US" dirty="0"/>
            </a:br>
            <a:r>
              <a:rPr lang="en-US" dirty="0"/>
              <a:t>B – metronidazole not the best. While it used to be first line, it is now deprioritized due to less efficacy. Metronidazole is an alternative but you have a better choice. Furthermore, with the alcohol side effects and the number of times/day it must be given…in a 27 YOM, I MIGHT avoid for those reasons also…</a:t>
            </a:r>
            <a:br>
              <a:rPr lang="en-US" dirty="0"/>
            </a:br>
            <a:r>
              <a:rPr lang="en-US" dirty="0"/>
              <a:t>D – not until at least 1</a:t>
            </a:r>
            <a:r>
              <a:rPr lang="en-US" baseline="30000" dirty="0"/>
              <a:t>st</a:t>
            </a:r>
            <a:r>
              <a:rPr lang="en-US" dirty="0"/>
              <a:t> recurrence…and its ADJUNCTIVE…and it’s expensive… and, and, and </a:t>
            </a:r>
            <a:r>
              <a:rPr lang="en-US" dirty="0">
                <a:sym typeface="Wingdings" panose="05000000000000000000" pitchFamily="2" charset="2"/>
              </a:rPr>
              <a:t></a:t>
            </a:r>
            <a:endParaRPr lang="en-US" dirty="0"/>
          </a:p>
          <a:p>
            <a:r>
              <a:rPr lang="en-US" dirty="0"/>
              <a:t>E – if you selected E, you are twisted…J/K – seriously though, transplant is reserved for 2</a:t>
            </a:r>
            <a:r>
              <a:rPr lang="en-US" baseline="30000" dirty="0"/>
              <a:t>nd</a:t>
            </a:r>
            <a:r>
              <a:rPr lang="en-US" dirty="0"/>
              <a:t> RECURRENCE (not 2</a:t>
            </a:r>
            <a:r>
              <a:rPr lang="en-US" baseline="30000" dirty="0"/>
              <a:t>nd</a:t>
            </a:r>
            <a:r>
              <a:rPr lang="en-US" dirty="0"/>
              <a:t> time!)…and even then some would prefer to just do another ABX so long as the recurrences weren’t too close together…</a:t>
            </a:r>
          </a:p>
        </p:txBody>
      </p:sp>
      <p:sp>
        <p:nvSpPr>
          <p:cNvPr id="4" name="Slide Number Placeholder 3"/>
          <p:cNvSpPr>
            <a:spLocks noGrp="1"/>
          </p:cNvSpPr>
          <p:nvPr>
            <p:ph type="sldNum" sz="quarter" idx="10"/>
          </p:nvPr>
        </p:nvSpPr>
        <p:spPr/>
        <p:txBody>
          <a:bodyPr/>
          <a:lstStyle/>
          <a:p>
            <a:fld id="{B701B6E9-F943-4EBF-A41C-0D84AD49F910}" type="slidenum">
              <a:rPr lang="en-US" smtClean="0"/>
              <a:pPr/>
              <a:t>36</a:t>
            </a:fld>
            <a:endParaRPr lang="en-US"/>
          </a:p>
        </p:txBody>
      </p:sp>
    </p:spTree>
    <p:extLst>
      <p:ext uri="{BB962C8B-B14F-4D97-AF65-F5344CB8AC3E}">
        <p14:creationId xmlns:p14="http://schemas.microsoft.com/office/powerpoint/2010/main" val="3427730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 remember: combine two CORE antibiotics with activity against H. pylori AND include a PPI (+ bismuth is a bonus and useful for difficult cases) </a:t>
            </a:r>
            <a:br>
              <a:rPr lang="en-US" dirty="0"/>
            </a:br>
            <a:br>
              <a:rPr lang="en-US" dirty="0"/>
            </a:br>
            <a:r>
              <a:rPr lang="en-US" dirty="0"/>
              <a:t>A – don’t confuse clindamycin and clarithromycin! The 7 day duration should also be a dead giveaway that this is a “less than” regimen </a:t>
            </a:r>
            <a:br>
              <a:rPr lang="en-US" dirty="0"/>
            </a:br>
            <a:r>
              <a:rPr lang="en-US" dirty="0"/>
              <a:t>C – Add a PPI and you’ll have yourself a golden regimen…the focus of the lecture is on antibiotics since this is the ID module…but the PPI (antisecretory agent) is crucial to help with ulceration healing!</a:t>
            </a:r>
            <a:br>
              <a:rPr lang="en-US" dirty="0"/>
            </a:br>
            <a:r>
              <a:rPr lang="en-US" dirty="0"/>
              <a:t>D – Tinidazole should be used at the tail end of sequential therapy. It is not evidenced based to use as a replacement for one of the CORE antibiotics (amoxicillin, clarithromycin, metronidazole, tetracycline)</a:t>
            </a:r>
            <a:br>
              <a:rPr lang="en-US" dirty="0"/>
            </a:br>
            <a:endParaRPr lang="en-US" dirty="0"/>
          </a:p>
        </p:txBody>
      </p:sp>
      <p:sp>
        <p:nvSpPr>
          <p:cNvPr id="4" name="Slide Number Placeholder 3"/>
          <p:cNvSpPr>
            <a:spLocks noGrp="1"/>
          </p:cNvSpPr>
          <p:nvPr>
            <p:ph type="sldNum" sz="quarter" idx="10"/>
          </p:nvPr>
        </p:nvSpPr>
        <p:spPr/>
        <p:txBody>
          <a:bodyPr/>
          <a:lstStyle/>
          <a:p>
            <a:fld id="{B701B6E9-F943-4EBF-A41C-0D84AD49F910}" type="slidenum">
              <a:rPr lang="en-US" smtClean="0"/>
              <a:pPr/>
              <a:t>37</a:t>
            </a:fld>
            <a:endParaRPr lang="en-US"/>
          </a:p>
        </p:txBody>
      </p:sp>
    </p:spTree>
    <p:extLst>
      <p:ext uri="{BB962C8B-B14F-4D97-AF65-F5344CB8AC3E}">
        <p14:creationId xmlns:p14="http://schemas.microsoft.com/office/powerpoint/2010/main" val="2363895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9A89B52-CD46-064C-8AF4-4E4BB39F231E}"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495499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A89B52-CD46-064C-8AF4-4E4BB39F231E}"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1222900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A89B52-CD46-064C-8AF4-4E4BB39F231E}"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66820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A89B52-CD46-064C-8AF4-4E4BB39F231E}"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4050846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A89B52-CD46-064C-8AF4-4E4BB39F231E}"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2243153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A89B52-CD46-064C-8AF4-4E4BB39F231E}" type="datetimeFigureOut">
              <a:rPr lang="en-US" smtClean="0"/>
              <a:pPr/>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3567635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A89B52-CD46-064C-8AF4-4E4BB39F231E}" type="datetimeFigureOut">
              <a:rPr lang="en-US" smtClean="0"/>
              <a:pPr/>
              <a:t>7/3/2025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67536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A89B52-CD46-064C-8AF4-4E4BB39F231E}" type="datetimeFigureOut">
              <a:rPr lang="en-US" smtClean="0"/>
              <a:pPr/>
              <a:t>7/3/2025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252165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A89B52-CD46-064C-8AF4-4E4BB39F231E}" type="datetimeFigureOut">
              <a:rPr lang="en-US" smtClean="0"/>
              <a:pPr/>
              <a:t>7/3/2025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3277247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A89B52-CD46-064C-8AF4-4E4BB39F231E}" type="datetimeFigureOut">
              <a:rPr lang="en-US" smtClean="0"/>
              <a:pPr/>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4085538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A89B52-CD46-064C-8AF4-4E4BB39F231E}" type="datetimeFigureOut">
              <a:rPr lang="en-US" smtClean="0"/>
              <a:pPr/>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3085084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A89B52-CD46-064C-8AF4-4E4BB39F231E}" type="datetimeFigureOut">
              <a:rPr lang="en-US" smtClean="0"/>
              <a:pPr/>
              <a:t>7/3/2025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AD08D-514A-B44F-BE61-D9295EEDAC23}" type="slidenum">
              <a:rPr lang="en-US" smtClean="0"/>
              <a:pPr/>
              <a:t>‹#›</a:t>
            </a:fld>
            <a:endParaRPr lang="en-US"/>
          </a:p>
        </p:txBody>
      </p:sp>
    </p:spTree>
    <p:extLst>
      <p:ext uri="{BB962C8B-B14F-4D97-AF65-F5344CB8AC3E}">
        <p14:creationId xmlns:p14="http://schemas.microsoft.com/office/powerpoint/2010/main" val="2926586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obert.Wood5@va.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idsociety.org/PracticeGuidelines/" TargetMode="External"/><Relationship Id="rId2" Type="http://schemas.openxmlformats.org/officeDocument/2006/relationships/hyperlink" Target="http://gi.org/clinical-guidelines/clinical-guidelines-sortable-list/"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Robert.Wood5@va.gov"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38473"/>
            <a:ext cx="9144000" cy="1470025"/>
          </a:xfrm>
        </p:spPr>
        <p:txBody>
          <a:bodyPr>
            <a:normAutofit/>
          </a:bodyPr>
          <a:lstStyle/>
          <a:p>
            <a:r>
              <a:rPr lang="en-US" dirty="0">
                <a:solidFill>
                  <a:schemeClr val="accent6">
                    <a:lumMod val="75000"/>
                  </a:schemeClr>
                </a:solidFill>
              </a:rPr>
              <a:t>Gastrointestinal Infections</a:t>
            </a:r>
          </a:p>
        </p:txBody>
      </p:sp>
      <p:sp>
        <p:nvSpPr>
          <p:cNvPr id="3" name="Subtitle 2"/>
          <p:cNvSpPr>
            <a:spLocks noGrp="1"/>
          </p:cNvSpPr>
          <p:nvPr>
            <p:ph type="subTitle" idx="1"/>
          </p:nvPr>
        </p:nvSpPr>
        <p:spPr>
          <a:xfrm>
            <a:off x="1371600" y="2668007"/>
            <a:ext cx="6400800" cy="1752600"/>
          </a:xfrm>
        </p:spPr>
        <p:txBody>
          <a:bodyPr/>
          <a:lstStyle/>
          <a:p>
            <a:r>
              <a:rPr lang="en-US" dirty="0"/>
              <a:t>PAS 523</a:t>
            </a:r>
          </a:p>
          <a:p>
            <a:r>
              <a:rPr lang="en-US" dirty="0"/>
              <a:t>July 2025</a:t>
            </a:r>
          </a:p>
          <a:p>
            <a:endParaRPr lang="en-US" dirty="0"/>
          </a:p>
        </p:txBody>
      </p:sp>
      <p:sp>
        <p:nvSpPr>
          <p:cNvPr id="12" name="TextBox 11"/>
          <p:cNvSpPr txBox="1"/>
          <p:nvPr/>
        </p:nvSpPr>
        <p:spPr>
          <a:xfrm>
            <a:off x="0" y="4271749"/>
            <a:ext cx="9144000" cy="1384995"/>
          </a:xfrm>
          <a:prstGeom prst="rect">
            <a:avLst/>
          </a:prstGeom>
          <a:noFill/>
        </p:spPr>
        <p:txBody>
          <a:bodyPr wrap="square" rtlCol="0">
            <a:spAutoFit/>
          </a:bodyPr>
          <a:lstStyle/>
          <a:p>
            <a:pPr algn="ctr"/>
            <a:r>
              <a:rPr lang="en-US" dirty="0"/>
              <a:t>Robert Wood, PharmD, BCCCP, VHA-CM</a:t>
            </a:r>
          </a:p>
          <a:p>
            <a:pPr algn="ctr"/>
            <a:r>
              <a:rPr lang="en-US" dirty="0"/>
              <a:t>Adjunct Professor, Milligan College, Physician Assistant Studies Program</a:t>
            </a:r>
            <a:br>
              <a:rPr lang="en-US" dirty="0"/>
            </a:br>
            <a:r>
              <a:rPr lang="en-US" dirty="0"/>
              <a:t>Acute Care Clinical Pharmacist Practitioner, James H. </a:t>
            </a:r>
            <a:r>
              <a:rPr lang="en-US" dirty="0" err="1"/>
              <a:t>Quillen</a:t>
            </a:r>
            <a:r>
              <a:rPr lang="en-US" dirty="0"/>
              <a:t> VAMC</a:t>
            </a:r>
            <a:br>
              <a:rPr lang="en-US" dirty="0"/>
            </a:br>
            <a:r>
              <a:rPr lang="en-US" dirty="0">
                <a:solidFill>
                  <a:schemeClr val="accent6">
                    <a:lumMod val="75000"/>
                  </a:schemeClr>
                </a:solidFill>
                <a:hlinkClick r:id="rId3"/>
              </a:rPr>
              <a:t>Robert.Wood5@va.gov</a:t>
            </a:r>
            <a:r>
              <a:rPr lang="en-US" dirty="0">
                <a:solidFill>
                  <a:schemeClr val="accent6">
                    <a:lumMod val="75000"/>
                  </a:schemeClr>
                </a:solidFill>
              </a:rPr>
              <a:t> </a:t>
            </a:r>
            <a:br>
              <a:rPr lang="en-US" dirty="0"/>
            </a:br>
            <a:endParaRPr lang="en-US" sz="1200" dirty="0"/>
          </a:p>
        </p:txBody>
      </p:sp>
      <p:cxnSp>
        <p:nvCxnSpPr>
          <p:cNvPr id="13" name="Straight Connector 12">
            <a:extLst>
              <a:ext uri="{FF2B5EF4-FFF2-40B4-BE49-F238E27FC236}">
                <a16:creationId xmlns:a16="http://schemas.microsoft.com/office/drawing/2014/main" id="{AC1B3C65-46B8-4F24-8313-AA6AE031E086}"/>
              </a:ext>
            </a:extLst>
          </p:cNvPr>
          <p:cNvCxnSpPr/>
          <p:nvPr/>
        </p:nvCxnSpPr>
        <p:spPr>
          <a:xfrm>
            <a:off x="2896179" y="6507088"/>
            <a:ext cx="489101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E0FEE0B-8420-421B-8BB8-CA6DEBFB8A8F}"/>
              </a:ext>
            </a:extLst>
          </p:cNvPr>
          <p:cNvCxnSpPr/>
          <p:nvPr/>
        </p:nvCxnSpPr>
        <p:spPr>
          <a:xfrm>
            <a:off x="3032813" y="6370454"/>
            <a:ext cx="4738617"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B97F399-E154-4403-AAAB-4B9CB64F10AE}"/>
              </a:ext>
            </a:extLst>
          </p:cNvPr>
          <p:cNvCxnSpPr/>
          <p:nvPr/>
        </p:nvCxnSpPr>
        <p:spPr>
          <a:xfrm>
            <a:off x="3200979" y="6202288"/>
            <a:ext cx="4586217" cy="128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D159A653-3698-4C8D-ABA9-7A083C750A6B}"/>
              </a:ext>
            </a:extLst>
          </p:cNvPr>
          <p:cNvCxnSpPr/>
          <p:nvPr/>
        </p:nvCxnSpPr>
        <p:spPr>
          <a:xfrm>
            <a:off x="8761480" y="410994"/>
            <a:ext cx="34681" cy="511425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A2B8DB5-907C-40F3-990C-5767265F4E88}"/>
              </a:ext>
            </a:extLst>
          </p:cNvPr>
          <p:cNvCxnSpPr/>
          <p:nvPr/>
        </p:nvCxnSpPr>
        <p:spPr>
          <a:xfrm flipH="1">
            <a:off x="8890419" y="325934"/>
            <a:ext cx="1" cy="5326909"/>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CBA71AE7-5F26-4B66-A057-6DF3CD7071AE}"/>
              </a:ext>
            </a:extLst>
          </p:cNvPr>
          <p:cNvCxnSpPr/>
          <p:nvPr/>
        </p:nvCxnSpPr>
        <p:spPr>
          <a:xfrm flipH="1">
            <a:off x="8984679" y="230241"/>
            <a:ext cx="12828" cy="557223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2" name="Picture 21" descr="PA Program Patches – Physician Assistant History Society®">
            <a:extLst>
              <a:ext uri="{FF2B5EF4-FFF2-40B4-BE49-F238E27FC236}">
                <a16:creationId xmlns:a16="http://schemas.microsoft.com/office/drawing/2014/main" id="{183C9A2A-6602-4783-B711-ED463F25B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9226" y="5729436"/>
            <a:ext cx="898323" cy="89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7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2055" name="Picture 7">
            <a:extLst>
              <a:ext uri="{FF2B5EF4-FFF2-40B4-BE49-F238E27FC236}">
                <a16:creationId xmlns:a16="http://schemas.microsoft.com/office/drawing/2014/main" id="{A5834DA9-19B2-49A2-953E-C0BAD01B6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677" y="1330387"/>
            <a:ext cx="4163432" cy="229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a:extLst>
              <a:ext uri="{FF2B5EF4-FFF2-40B4-BE49-F238E27FC236}">
                <a16:creationId xmlns:a16="http://schemas.microsoft.com/office/drawing/2014/main" id="{9E83A068-F0F1-4B08-8F00-00B78D612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360" y="3738638"/>
            <a:ext cx="3926587" cy="304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72A75ECD-37D8-40F7-B550-C74F456A22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905" r="45189"/>
          <a:stretch/>
        </p:blipFill>
        <p:spPr bwMode="auto">
          <a:xfrm>
            <a:off x="431857" y="1095368"/>
            <a:ext cx="4414899" cy="261485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a:extLst>
              <a:ext uri="{FF2B5EF4-FFF2-40B4-BE49-F238E27FC236}">
                <a16:creationId xmlns:a16="http://schemas.microsoft.com/office/drawing/2014/main" id="{3618CF42-0DB3-47CF-BA00-C7F0DE21E4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273" y="3866742"/>
            <a:ext cx="41719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E0D16F-D28F-ECDD-2B5F-E838C2C5F2CC}"/>
              </a:ext>
            </a:extLst>
          </p:cNvPr>
          <p:cNvSpPr>
            <a:spLocks noGrp="1"/>
          </p:cNvSpPr>
          <p:nvPr>
            <p:ph type="title"/>
          </p:nvPr>
        </p:nvSpPr>
        <p:spPr>
          <a:xfrm>
            <a:off x="351230" y="104622"/>
            <a:ext cx="8686801" cy="1143000"/>
          </a:xfrm>
        </p:spPr>
        <p:txBody>
          <a:bodyPr>
            <a:normAutofit/>
          </a:bodyPr>
          <a:lstStyle/>
          <a:p>
            <a:r>
              <a:rPr lang="en-US" dirty="0"/>
              <a:t>Fluoroquinolone Mechanism</a:t>
            </a:r>
          </a:p>
        </p:txBody>
      </p:sp>
    </p:spTree>
    <p:extLst>
      <p:ext uri="{BB962C8B-B14F-4D97-AF65-F5344CB8AC3E}">
        <p14:creationId xmlns:p14="http://schemas.microsoft.com/office/powerpoint/2010/main" val="611493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Guideline Fluroquinolones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457199" y="1600200"/>
            <a:ext cx="8686801" cy="5257800"/>
          </a:xfrm>
        </p:spPr>
        <p:txBody>
          <a:bodyPr>
            <a:normAutofit fontScale="55000" lnSpcReduction="20000"/>
          </a:bodyPr>
          <a:lstStyle/>
          <a:p>
            <a:r>
              <a:rPr lang="en-US" dirty="0"/>
              <a:t>Ciprofloxacin, Levofloxacin, Moxifloxacin (IV/PO)</a:t>
            </a:r>
          </a:p>
          <a:p>
            <a:pPr lvl="1"/>
            <a:r>
              <a:rPr lang="en-US" dirty="0"/>
              <a:t>Only PO options that cover </a:t>
            </a:r>
            <a:r>
              <a:rPr lang="en-US" i="1" dirty="0"/>
              <a:t>Pseudomonas</a:t>
            </a:r>
          </a:p>
          <a:p>
            <a:pPr lvl="2"/>
            <a:r>
              <a:rPr lang="en-US" dirty="0"/>
              <a:t>~70% susceptibility/30% resistance </a:t>
            </a:r>
          </a:p>
          <a:p>
            <a:pPr lvl="1"/>
            <a:r>
              <a:rPr lang="en-US" dirty="0"/>
              <a:t>“</a:t>
            </a:r>
            <a:r>
              <a:rPr lang="en-US" dirty="0" err="1"/>
              <a:t>Moxi”floxacin</a:t>
            </a:r>
            <a:r>
              <a:rPr lang="en-US" dirty="0"/>
              <a:t> covers anaerobes</a:t>
            </a:r>
          </a:p>
          <a:p>
            <a:endParaRPr lang="en-US" dirty="0"/>
          </a:p>
          <a:p>
            <a:r>
              <a:rPr lang="en-US" dirty="0"/>
              <a:t>Dosing Considerations</a:t>
            </a:r>
          </a:p>
          <a:p>
            <a:pPr lvl="1"/>
            <a:r>
              <a:rPr lang="en-US" dirty="0"/>
              <a:t>Bioavailability ~ 100% (dosing 1:1)</a:t>
            </a:r>
          </a:p>
          <a:p>
            <a:pPr lvl="2"/>
            <a:r>
              <a:rPr lang="en-US" dirty="0"/>
              <a:t>Ciprofloxacin dosing nuances (BID, IV different than PO)</a:t>
            </a:r>
          </a:p>
          <a:p>
            <a:pPr lvl="1"/>
            <a:r>
              <a:rPr lang="en-US" dirty="0"/>
              <a:t>Require renal dose adjustments</a:t>
            </a:r>
          </a:p>
          <a:p>
            <a:pPr lvl="2"/>
            <a:r>
              <a:rPr lang="en-US" dirty="0"/>
              <a:t>Accumulate w/ impaired clearance </a:t>
            </a:r>
            <a:r>
              <a:rPr lang="en-US" dirty="0">
                <a:sym typeface="Wingdings" panose="05000000000000000000" pitchFamily="2" charset="2"/>
              </a:rPr>
              <a:t> ↑ADRs</a:t>
            </a:r>
            <a:endParaRPr lang="en-US" dirty="0"/>
          </a:p>
          <a:p>
            <a:pPr lvl="1"/>
            <a:r>
              <a:rPr lang="en-US" dirty="0"/>
              <a:t>Separate from “cations” (antacids, dairy products, supplements)</a:t>
            </a:r>
          </a:p>
          <a:p>
            <a:pPr lvl="2"/>
            <a:r>
              <a:rPr lang="en-US" dirty="0"/>
              <a:t>Chelation inhibited absorption</a:t>
            </a:r>
          </a:p>
          <a:p>
            <a:pPr lvl="3"/>
            <a:r>
              <a:rPr lang="en-US" dirty="0"/>
              <a:t>Separate by 1-2 hours before &amp; after </a:t>
            </a:r>
          </a:p>
          <a:p>
            <a:pPr lvl="1"/>
            <a:endParaRPr lang="en-US" dirty="0"/>
          </a:p>
          <a:p>
            <a:r>
              <a:rPr lang="en-US" dirty="0"/>
              <a:t>Highlight Adverse Effects</a:t>
            </a:r>
          </a:p>
          <a:p>
            <a:pPr lvl="2"/>
            <a:r>
              <a:rPr lang="en-US" dirty="0"/>
              <a:t>Altered mental status</a:t>
            </a:r>
          </a:p>
          <a:p>
            <a:pPr lvl="2"/>
            <a:r>
              <a:rPr lang="en-US" dirty="0"/>
              <a:t>Cardiovascular adversities (ex. QTc ↑)</a:t>
            </a:r>
          </a:p>
          <a:p>
            <a:pPr lvl="2"/>
            <a:r>
              <a:rPr lang="en-US" dirty="0" err="1"/>
              <a:t>Dysglycemia</a:t>
            </a:r>
            <a:r>
              <a:rPr lang="en-US" dirty="0"/>
              <a:t> (hyper- and hypo-)</a:t>
            </a:r>
          </a:p>
          <a:p>
            <a:pPr lvl="2"/>
            <a:r>
              <a:rPr lang="en-US" dirty="0"/>
              <a:t>Drug interactions common (more with ciprofloxacin)</a:t>
            </a:r>
          </a:p>
          <a:p>
            <a:pPr lvl="2"/>
            <a:r>
              <a:rPr lang="en-US" dirty="0"/>
              <a:t>Photosensitivity (drug-light skin reaction </a:t>
            </a:r>
            <a:r>
              <a:rPr lang="en-US" dirty="0">
                <a:sym typeface="Wingdings" panose="05000000000000000000" pitchFamily="2" charset="2"/>
              </a:rPr>
              <a:t> ↑ sunburn/rash risk)</a:t>
            </a:r>
          </a:p>
          <a:p>
            <a:pPr lvl="2"/>
            <a:r>
              <a:rPr lang="en-US" dirty="0"/>
              <a:t>Tendinopathy </a:t>
            </a:r>
          </a:p>
          <a:p>
            <a:pPr marL="914400" lvl="2" indent="0">
              <a:buNone/>
            </a:pPr>
            <a:endParaRPr lang="en-US" dirty="0"/>
          </a:p>
          <a:p>
            <a:pPr lvl="2"/>
            <a:endParaRPr lang="en-US" dirty="0"/>
          </a:p>
          <a:p>
            <a:pPr lvl="2"/>
            <a:endParaRPr lang="en-US" dirty="0"/>
          </a:p>
          <a:p>
            <a:pPr lvl="1"/>
            <a:endParaRPr lang="en-US" dirty="0"/>
          </a:p>
          <a:p>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1026" name="Picture 2" descr="57,220 Boxer ring Images, Stock Photos &amp; Vectors | Shutterstock">
            <a:extLst>
              <a:ext uri="{FF2B5EF4-FFF2-40B4-BE49-F238E27FC236}">
                <a16:creationId xmlns:a16="http://schemas.microsoft.com/office/drawing/2014/main" id="{7CBD1A67-029C-A4FE-490F-3130BFC0EF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54"/>
          <a:stretch/>
        </p:blipFill>
        <p:spPr bwMode="auto">
          <a:xfrm>
            <a:off x="5834203" y="1825948"/>
            <a:ext cx="3014254" cy="1516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229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5121" name="Picture 1">
            <a:extLst>
              <a:ext uri="{FF2B5EF4-FFF2-40B4-BE49-F238E27FC236}">
                <a16:creationId xmlns:a16="http://schemas.microsoft.com/office/drawing/2014/main" id="{DF7C93A7-9971-4F99-857F-67A8A8CB8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40" y="3971794"/>
            <a:ext cx="3738447" cy="241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B5E9A77F-5001-D27A-B724-B98D71D88C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5162"/>
          <a:stretch/>
        </p:blipFill>
        <p:spPr bwMode="auto">
          <a:xfrm>
            <a:off x="519147" y="1170138"/>
            <a:ext cx="3361220" cy="229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8BB0C25-C938-FE7A-F9A8-49D7D9B54C15}"/>
              </a:ext>
            </a:extLst>
          </p:cNvPr>
          <p:cNvSpPr>
            <a:spLocks noGrp="1"/>
          </p:cNvSpPr>
          <p:nvPr>
            <p:ph type="title"/>
          </p:nvPr>
        </p:nvSpPr>
        <p:spPr>
          <a:xfrm>
            <a:off x="351230" y="13182"/>
            <a:ext cx="8686801" cy="1143000"/>
          </a:xfrm>
        </p:spPr>
        <p:txBody>
          <a:bodyPr>
            <a:normAutofit/>
          </a:bodyPr>
          <a:lstStyle/>
          <a:p>
            <a:r>
              <a:rPr lang="en-US" dirty="0"/>
              <a:t>Aminoglycoside Mechanism</a:t>
            </a:r>
          </a:p>
        </p:txBody>
      </p:sp>
      <p:pic>
        <p:nvPicPr>
          <p:cNvPr id="8" name="Picture 2">
            <a:extLst>
              <a:ext uri="{FF2B5EF4-FFF2-40B4-BE49-F238E27FC236}">
                <a16:creationId xmlns:a16="http://schemas.microsoft.com/office/drawing/2014/main" id="{049B4E0C-BE27-86FB-5E00-475C56084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9273" y="953366"/>
            <a:ext cx="3733753" cy="280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B0046F63-71FA-4C15-10E0-E14A6E7B5ED7}"/>
              </a:ext>
            </a:extLst>
          </p:cNvPr>
          <p:cNvGrpSpPr/>
          <p:nvPr/>
        </p:nvGrpSpPr>
        <p:grpSpPr>
          <a:xfrm>
            <a:off x="4484070" y="3695456"/>
            <a:ext cx="4659930" cy="3068061"/>
            <a:chOff x="2365700" y="3471351"/>
            <a:chExt cx="4659930" cy="3068061"/>
          </a:xfrm>
        </p:grpSpPr>
        <p:pic>
          <p:nvPicPr>
            <p:cNvPr id="9" name="Picture 3">
              <a:extLst>
                <a:ext uri="{FF2B5EF4-FFF2-40B4-BE49-F238E27FC236}">
                  <a16:creationId xmlns:a16="http://schemas.microsoft.com/office/drawing/2014/main" id="{8CFD25BA-B22A-450D-54F2-D280450DE4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637"/>
            <a:stretch/>
          </p:blipFill>
          <p:spPr bwMode="auto">
            <a:xfrm>
              <a:off x="2555274" y="3471351"/>
              <a:ext cx="4470356" cy="306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a:extLst>
                <a:ext uri="{FF2B5EF4-FFF2-40B4-BE49-F238E27FC236}">
                  <a16:creationId xmlns:a16="http://schemas.microsoft.com/office/drawing/2014/main" id="{DC1E1055-34CD-8AEB-EBCA-24A2A43C7133}"/>
                </a:ext>
              </a:extLst>
            </p:cNvPr>
            <p:cNvSpPr/>
            <p:nvPr/>
          </p:nvSpPr>
          <p:spPr>
            <a:xfrm>
              <a:off x="4020694" y="3558901"/>
              <a:ext cx="1010406" cy="779636"/>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13DC563-2D5A-1DDC-4893-C62334CCFA62}"/>
                </a:ext>
              </a:extLst>
            </p:cNvPr>
            <p:cNvSpPr/>
            <p:nvPr/>
          </p:nvSpPr>
          <p:spPr>
            <a:xfrm>
              <a:off x="4525897" y="4338537"/>
              <a:ext cx="1010406" cy="779636"/>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BF629FAF-06AA-2679-75D7-0DD72ED104A0}"/>
                </a:ext>
              </a:extLst>
            </p:cNvPr>
            <p:cNvSpPr/>
            <p:nvPr/>
          </p:nvSpPr>
          <p:spPr>
            <a:xfrm>
              <a:off x="3515491" y="4757042"/>
              <a:ext cx="1010406" cy="779636"/>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A3ADB137-3CA1-9E0B-4916-F4216552073F}"/>
                </a:ext>
              </a:extLst>
            </p:cNvPr>
            <p:cNvSpPr/>
            <p:nvPr/>
          </p:nvSpPr>
          <p:spPr>
            <a:xfrm>
              <a:off x="2365700" y="4734539"/>
              <a:ext cx="1010406" cy="779636"/>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27300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Guideline Aminoglycosides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457199" y="1600200"/>
            <a:ext cx="8686801" cy="5257800"/>
          </a:xfrm>
        </p:spPr>
        <p:txBody>
          <a:bodyPr>
            <a:normAutofit fontScale="70000" lnSpcReduction="20000"/>
          </a:bodyPr>
          <a:lstStyle/>
          <a:p>
            <a:r>
              <a:rPr lang="en-US" dirty="0"/>
              <a:t>NO oral</a:t>
            </a:r>
          </a:p>
          <a:p>
            <a:endParaRPr lang="en-US" dirty="0"/>
          </a:p>
          <a:p>
            <a:r>
              <a:rPr lang="en-US" dirty="0"/>
              <a:t>Intravenous</a:t>
            </a:r>
          </a:p>
          <a:p>
            <a:pPr lvl="1"/>
            <a:r>
              <a:rPr lang="en-US" dirty="0"/>
              <a:t>Amikacin, Gentamicin, Tobramycin</a:t>
            </a:r>
          </a:p>
          <a:p>
            <a:pPr lvl="2"/>
            <a:r>
              <a:rPr lang="en-US" dirty="0"/>
              <a:t>Gram negative coverage only!</a:t>
            </a:r>
          </a:p>
          <a:p>
            <a:pPr lvl="3"/>
            <a:r>
              <a:rPr lang="en-US" dirty="0"/>
              <a:t>Includes Pseudomonas</a:t>
            </a:r>
          </a:p>
          <a:p>
            <a:pPr lvl="2"/>
            <a:r>
              <a:rPr lang="en-US" dirty="0"/>
              <a:t>All require renal dose adjustments</a:t>
            </a:r>
          </a:p>
          <a:p>
            <a:pPr lvl="3"/>
            <a:r>
              <a:rPr lang="en-US" dirty="0"/>
              <a:t>Can cause AKI (usually intrinsic – ATN)</a:t>
            </a:r>
          </a:p>
          <a:p>
            <a:pPr lvl="3"/>
            <a:r>
              <a:rPr lang="en-US" dirty="0"/>
              <a:t>Accumulate w/ impaired clearance </a:t>
            </a:r>
            <a:r>
              <a:rPr lang="en-US" dirty="0">
                <a:sym typeface="Wingdings" panose="05000000000000000000" pitchFamily="2" charset="2"/>
              </a:rPr>
              <a:t> ↑ADRs</a:t>
            </a:r>
            <a:endParaRPr lang="en-US" dirty="0"/>
          </a:p>
          <a:p>
            <a:pPr lvl="2"/>
            <a:r>
              <a:rPr lang="en-US" dirty="0"/>
              <a:t>Amikacin dosing 3x gentamicin, tobramycin</a:t>
            </a:r>
          </a:p>
          <a:p>
            <a:pPr lvl="2"/>
            <a:r>
              <a:rPr lang="en-US" dirty="0"/>
              <a:t>Tobramycin inhaled formulation</a:t>
            </a:r>
          </a:p>
          <a:p>
            <a:pPr lvl="2"/>
            <a:endParaRPr lang="en-US" dirty="0"/>
          </a:p>
          <a:p>
            <a:r>
              <a:rPr lang="en-US" dirty="0"/>
              <a:t>Highlight Adverse Effects</a:t>
            </a:r>
          </a:p>
          <a:p>
            <a:pPr lvl="2"/>
            <a:r>
              <a:rPr lang="en-US" dirty="0"/>
              <a:t>High peak levels (usually not drawn, from too high dose) </a:t>
            </a:r>
          </a:p>
          <a:p>
            <a:pPr lvl="3"/>
            <a:r>
              <a:rPr lang="en-US" dirty="0">
                <a:sym typeface="Wingdings" panose="05000000000000000000" pitchFamily="2" charset="2"/>
              </a:rPr>
              <a:t>Ototoxicity</a:t>
            </a:r>
            <a:endParaRPr lang="en-US" dirty="0"/>
          </a:p>
          <a:p>
            <a:pPr lvl="2"/>
            <a:r>
              <a:rPr lang="en-US" dirty="0"/>
              <a:t>High trough levels (&gt;2mcg/ml, &gt;6mcg/ml for amikacin,</a:t>
            </a:r>
            <a:br>
              <a:rPr lang="en-US" dirty="0"/>
            </a:br>
            <a:r>
              <a:rPr lang="en-US" dirty="0"/>
              <a:t>from too high cumulative dosing)</a:t>
            </a:r>
          </a:p>
          <a:p>
            <a:pPr lvl="3"/>
            <a:r>
              <a:rPr lang="en-US" dirty="0"/>
              <a:t>Nephrotoxicity</a:t>
            </a:r>
          </a:p>
          <a:p>
            <a:pPr lvl="1"/>
            <a:endParaRPr lang="en-US" dirty="0"/>
          </a:p>
          <a:p>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7" name="Picture 2">
            <a:extLst>
              <a:ext uri="{FF2B5EF4-FFF2-40B4-BE49-F238E27FC236}">
                <a16:creationId xmlns:a16="http://schemas.microsoft.com/office/drawing/2014/main" id="{48A25C16-3614-7182-B70C-B451A1293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675" y="2691765"/>
            <a:ext cx="3197356" cy="213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2773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FE4DEF1E-07CB-2510-CFB1-B81EE27E5C7E}"/>
              </a:ext>
            </a:extLst>
          </p:cNvPr>
          <p:cNvGrpSpPr/>
          <p:nvPr/>
        </p:nvGrpSpPr>
        <p:grpSpPr>
          <a:xfrm>
            <a:off x="648522" y="1679174"/>
            <a:ext cx="6071107" cy="4446989"/>
            <a:chOff x="1536446" y="2235918"/>
            <a:chExt cx="6071107" cy="4446989"/>
          </a:xfrm>
        </p:grpSpPr>
        <p:pic>
          <p:nvPicPr>
            <p:cNvPr id="8" name="Picture 7">
              <a:extLst>
                <a:ext uri="{FF2B5EF4-FFF2-40B4-BE49-F238E27FC236}">
                  <a16:creationId xmlns:a16="http://schemas.microsoft.com/office/drawing/2014/main" id="{1FE340BE-4DA9-43AF-8B6D-98F26A009D62}"/>
                </a:ext>
              </a:extLst>
            </p:cNvPr>
            <p:cNvPicPr>
              <a:picLocks noChangeAspect="1"/>
            </p:cNvPicPr>
            <p:nvPr/>
          </p:nvPicPr>
          <p:blipFill rotWithShape="1">
            <a:blip r:embed="rId2"/>
            <a:srcRect l="37872" t="15674" r="45426" b="19078"/>
            <a:stretch/>
          </p:blipFill>
          <p:spPr>
            <a:xfrm>
              <a:off x="1536446" y="2235918"/>
              <a:ext cx="6071107" cy="4446989"/>
            </a:xfrm>
            <a:prstGeom prst="rect">
              <a:avLst/>
            </a:prstGeom>
          </p:spPr>
        </p:pic>
        <p:pic>
          <p:nvPicPr>
            <p:cNvPr id="7" name="Picture 6">
              <a:extLst>
                <a:ext uri="{FF2B5EF4-FFF2-40B4-BE49-F238E27FC236}">
                  <a16:creationId xmlns:a16="http://schemas.microsoft.com/office/drawing/2014/main" id="{2BFEDD16-9485-4681-BEC1-60021282BBCE}"/>
                </a:ext>
              </a:extLst>
            </p:cNvPr>
            <p:cNvPicPr>
              <a:picLocks noChangeAspect="1"/>
            </p:cNvPicPr>
            <p:nvPr/>
          </p:nvPicPr>
          <p:blipFill rotWithShape="1">
            <a:blip r:embed="rId3"/>
            <a:srcRect l="39692" t="31844" r="55257" b="47203"/>
            <a:stretch/>
          </p:blipFill>
          <p:spPr>
            <a:xfrm>
              <a:off x="3881344" y="3347499"/>
              <a:ext cx="1322954" cy="1028973"/>
            </a:xfrm>
            <a:prstGeom prst="rect">
              <a:avLst/>
            </a:prstGeom>
          </p:spPr>
        </p:pic>
      </p:grpSp>
      <p:sp>
        <p:nvSpPr>
          <p:cNvPr id="3" name="Title 1">
            <a:extLst>
              <a:ext uri="{FF2B5EF4-FFF2-40B4-BE49-F238E27FC236}">
                <a16:creationId xmlns:a16="http://schemas.microsoft.com/office/drawing/2014/main" id="{2EE2044E-F732-2789-3701-32A309B0B94B}"/>
              </a:ext>
            </a:extLst>
          </p:cNvPr>
          <p:cNvSpPr>
            <a:spLocks noGrp="1"/>
          </p:cNvSpPr>
          <p:nvPr>
            <p:ph type="title"/>
          </p:nvPr>
        </p:nvSpPr>
        <p:spPr>
          <a:xfrm>
            <a:off x="384033" y="200353"/>
            <a:ext cx="8686801" cy="1143000"/>
          </a:xfrm>
        </p:spPr>
        <p:txBody>
          <a:bodyPr>
            <a:normAutofit/>
          </a:bodyPr>
          <a:lstStyle/>
          <a:p>
            <a:r>
              <a:rPr lang="en-US" dirty="0"/>
              <a:t>Glycopeptide Mechanism</a:t>
            </a:r>
          </a:p>
        </p:txBody>
      </p:sp>
      <p:grpSp>
        <p:nvGrpSpPr>
          <p:cNvPr id="9" name="Group 8">
            <a:extLst>
              <a:ext uri="{FF2B5EF4-FFF2-40B4-BE49-F238E27FC236}">
                <a16:creationId xmlns:a16="http://schemas.microsoft.com/office/drawing/2014/main" id="{FBB0CDFF-0BDA-12A1-9F63-1D74FB56A65D}"/>
              </a:ext>
            </a:extLst>
          </p:cNvPr>
          <p:cNvGrpSpPr/>
          <p:nvPr/>
        </p:nvGrpSpPr>
        <p:grpSpPr>
          <a:xfrm>
            <a:off x="7300058" y="1594269"/>
            <a:ext cx="1311766" cy="1580584"/>
            <a:chOff x="8006179" y="1500891"/>
            <a:chExt cx="2193261" cy="2230707"/>
          </a:xfrm>
        </p:grpSpPr>
        <p:pic>
          <p:nvPicPr>
            <p:cNvPr id="7170" name="Picture 2">
              <a:extLst>
                <a:ext uri="{FF2B5EF4-FFF2-40B4-BE49-F238E27FC236}">
                  <a16:creationId xmlns:a16="http://schemas.microsoft.com/office/drawing/2014/main" id="{7EE84A43-9237-4B23-A055-79E5EB985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8560" y="1620718"/>
              <a:ext cx="2110880" cy="211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11C46E5-9C65-A3DC-5C1A-8F204E18AFEF}"/>
                </a:ext>
              </a:extLst>
            </p:cNvPr>
            <p:cNvSpPr txBox="1"/>
            <p:nvPr/>
          </p:nvSpPr>
          <p:spPr>
            <a:xfrm>
              <a:off x="8006179" y="1500891"/>
              <a:ext cx="1916349" cy="276999"/>
            </a:xfrm>
            <a:prstGeom prst="rect">
              <a:avLst/>
            </a:prstGeom>
            <a:noFill/>
          </p:spPr>
          <p:txBody>
            <a:bodyPr wrap="square" rtlCol="0">
              <a:spAutoFit/>
            </a:bodyPr>
            <a:lstStyle/>
            <a:p>
              <a:r>
                <a:rPr lang="en-US" sz="1200" dirty="0"/>
                <a:t>Vancomycin</a:t>
              </a:r>
            </a:p>
          </p:txBody>
        </p:sp>
      </p:grpSp>
      <p:grpSp>
        <p:nvGrpSpPr>
          <p:cNvPr id="12" name="Group 11">
            <a:extLst>
              <a:ext uri="{FF2B5EF4-FFF2-40B4-BE49-F238E27FC236}">
                <a16:creationId xmlns:a16="http://schemas.microsoft.com/office/drawing/2014/main" id="{F042E289-1985-F257-2722-75474CA39BBB}"/>
              </a:ext>
            </a:extLst>
          </p:cNvPr>
          <p:cNvGrpSpPr/>
          <p:nvPr/>
        </p:nvGrpSpPr>
        <p:grpSpPr>
          <a:xfrm>
            <a:off x="7228116" y="3334798"/>
            <a:ext cx="1689423" cy="1414079"/>
            <a:chOff x="7228116" y="3334798"/>
            <a:chExt cx="1689423" cy="1414079"/>
          </a:xfrm>
        </p:grpSpPr>
        <p:pic>
          <p:nvPicPr>
            <p:cNvPr id="5122" name="Picture 2" descr="undefined">
              <a:extLst>
                <a:ext uri="{FF2B5EF4-FFF2-40B4-BE49-F238E27FC236}">
                  <a16:creationId xmlns:a16="http://schemas.microsoft.com/office/drawing/2014/main" id="{C1ED797B-7E61-DF8E-4832-ED9807B908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8116" y="3605877"/>
              <a:ext cx="1689423" cy="1143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3278AAA-B9CB-2BEB-7B89-B71469B029FB}"/>
                </a:ext>
              </a:extLst>
            </p:cNvPr>
            <p:cNvSpPr txBox="1"/>
            <p:nvPr/>
          </p:nvSpPr>
          <p:spPr>
            <a:xfrm>
              <a:off x="7499753" y="3334798"/>
              <a:ext cx="1146148" cy="276999"/>
            </a:xfrm>
            <a:prstGeom prst="rect">
              <a:avLst/>
            </a:prstGeom>
            <a:noFill/>
          </p:spPr>
          <p:txBody>
            <a:bodyPr wrap="square" rtlCol="0">
              <a:spAutoFit/>
            </a:bodyPr>
            <a:lstStyle/>
            <a:p>
              <a:r>
                <a:rPr lang="en-US" sz="1200" dirty="0"/>
                <a:t>Dalbavancin</a:t>
              </a:r>
            </a:p>
          </p:txBody>
        </p:sp>
      </p:grpSp>
      <p:grpSp>
        <p:nvGrpSpPr>
          <p:cNvPr id="14" name="Group 13">
            <a:extLst>
              <a:ext uri="{FF2B5EF4-FFF2-40B4-BE49-F238E27FC236}">
                <a16:creationId xmlns:a16="http://schemas.microsoft.com/office/drawing/2014/main" id="{9E4B08E3-96AC-8080-E55F-9F2387DEA0DD}"/>
              </a:ext>
            </a:extLst>
          </p:cNvPr>
          <p:cNvGrpSpPr/>
          <p:nvPr/>
        </p:nvGrpSpPr>
        <p:grpSpPr>
          <a:xfrm>
            <a:off x="7300059" y="5104513"/>
            <a:ext cx="1636888" cy="1553054"/>
            <a:chOff x="7300059" y="5104513"/>
            <a:chExt cx="1636888" cy="1553054"/>
          </a:xfrm>
        </p:grpSpPr>
        <p:sp>
          <p:nvSpPr>
            <p:cNvPr id="13" name="TextBox 12">
              <a:extLst>
                <a:ext uri="{FF2B5EF4-FFF2-40B4-BE49-F238E27FC236}">
                  <a16:creationId xmlns:a16="http://schemas.microsoft.com/office/drawing/2014/main" id="{2516DC10-836F-2109-105D-7F7BA8410FF0}"/>
                </a:ext>
              </a:extLst>
            </p:cNvPr>
            <p:cNvSpPr txBox="1"/>
            <p:nvPr/>
          </p:nvSpPr>
          <p:spPr>
            <a:xfrm>
              <a:off x="7702309" y="5104513"/>
              <a:ext cx="1146148" cy="276999"/>
            </a:xfrm>
            <a:prstGeom prst="rect">
              <a:avLst/>
            </a:prstGeom>
            <a:noFill/>
          </p:spPr>
          <p:txBody>
            <a:bodyPr wrap="square" rtlCol="0">
              <a:spAutoFit/>
            </a:bodyPr>
            <a:lstStyle/>
            <a:p>
              <a:r>
                <a:rPr lang="en-US" sz="1200" dirty="0"/>
                <a:t>Oritavancin</a:t>
              </a:r>
            </a:p>
          </p:txBody>
        </p:sp>
        <p:pic>
          <p:nvPicPr>
            <p:cNvPr id="5124" name="Picture 4" descr="undefined">
              <a:extLst>
                <a:ext uri="{FF2B5EF4-FFF2-40B4-BE49-F238E27FC236}">
                  <a16:creationId xmlns:a16="http://schemas.microsoft.com/office/drawing/2014/main" id="{3A9FB792-ACDC-144F-3312-DEE99778FC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0059" y="5243013"/>
              <a:ext cx="1636888" cy="141455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12351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45690" y="269617"/>
            <a:ext cx="8229600" cy="1143000"/>
          </a:xfrm>
        </p:spPr>
        <p:txBody>
          <a:bodyPr/>
          <a:lstStyle/>
          <a:p>
            <a:r>
              <a:rPr lang="en-US" dirty="0"/>
              <a:t>Guideline Glycopeptide</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558284" y="1412617"/>
            <a:ext cx="9584200" cy="5354310"/>
          </a:xfrm>
        </p:spPr>
        <p:txBody>
          <a:bodyPr>
            <a:normAutofit fontScale="70000" lnSpcReduction="20000"/>
          </a:bodyPr>
          <a:lstStyle/>
          <a:p>
            <a:r>
              <a:rPr lang="en-US" dirty="0"/>
              <a:t>Vancomycin (IV/PO)</a:t>
            </a:r>
          </a:p>
          <a:p>
            <a:pPr lvl="1"/>
            <a:r>
              <a:rPr lang="en-US" dirty="0"/>
              <a:t>Gram positive coverage only!</a:t>
            </a:r>
          </a:p>
          <a:p>
            <a:pPr lvl="2"/>
            <a:r>
              <a:rPr lang="en-US" dirty="0"/>
              <a:t>Includes MRSA</a:t>
            </a:r>
          </a:p>
          <a:p>
            <a:pPr lvl="1"/>
            <a:r>
              <a:rPr lang="en-US" dirty="0"/>
              <a:t>Oral only appropriate for </a:t>
            </a:r>
            <a:r>
              <a:rPr lang="en-US" i="1" dirty="0"/>
              <a:t>Clostridium difficile</a:t>
            </a:r>
          </a:p>
          <a:p>
            <a:pPr lvl="2"/>
            <a:endParaRPr lang="en-US" dirty="0"/>
          </a:p>
          <a:p>
            <a:r>
              <a:rPr lang="en-US" dirty="0"/>
              <a:t>Dosing Considerations</a:t>
            </a:r>
          </a:p>
          <a:p>
            <a:pPr lvl="1"/>
            <a:r>
              <a:rPr lang="en-US" dirty="0"/>
              <a:t>Dosed mg/kg basis</a:t>
            </a:r>
          </a:p>
          <a:p>
            <a:pPr lvl="1"/>
            <a:r>
              <a:rPr lang="en-US" dirty="0"/>
              <a:t>Requires renal dose adjustments</a:t>
            </a:r>
          </a:p>
          <a:p>
            <a:pPr lvl="2"/>
            <a:r>
              <a:rPr lang="en-US" dirty="0"/>
              <a:t>Accumulate w/ impaired clearance </a:t>
            </a:r>
            <a:r>
              <a:rPr lang="en-US" dirty="0">
                <a:sym typeface="Wingdings" panose="05000000000000000000" pitchFamily="2" charset="2"/>
              </a:rPr>
              <a:t> ↑ADRs</a:t>
            </a:r>
            <a:endParaRPr lang="en-US" dirty="0"/>
          </a:p>
          <a:p>
            <a:pPr lvl="1"/>
            <a:r>
              <a:rPr lang="en-US" dirty="0"/>
              <a:t>AUC + Trough level monitoring</a:t>
            </a:r>
          </a:p>
          <a:p>
            <a:pPr lvl="2"/>
            <a:r>
              <a:rPr lang="en-US" dirty="0"/>
              <a:t>For therapy safety &amp; efficacy</a:t>
            </a:r>
          </a:p>
          <a:p>
            <a:pPr lvl="1"/>
            <a:endParaRPr lang="en-US" dirty="0"/>
          </a:p>
          <a:p>
            <a:r>
              <a:rPr lang="en-US" dirty="0"/>
              <a:t>Highlight Adverse Effects</a:t>
            </a:r>
          </a:p>
          <a:p>
            <a:pPr lvl="2"/>
            <a:r>
              <a:rPr lang="en-US" dirty="0"/>
              <a:t>AUC &gt; 600, Tr &gt; 20 mcg/ml </a:t>
            </a:r>
            <a:r>
              <a:rPr lang="en-US" dirty="0">
                <a:sym typeface="Wingdings" panose="05000000000000000000" pitchFamily="2" charset="2"/>
              </a:rPr>
              <a:t> AKI (usually ATN) </a:t>
            </a:r>
            <a:endParaRPr lang="en-US" dirty="0"/>
          </a:p>
          <a:p>
            <a:pPr lvl="2"/>
            <a:r>
              <a:rPr lang="en-US" dirty="0"/>
              <a:t>Hypersensitivity = Infusion Reaction (“Red Man Syndrome”)</a:t>
            </a:r>
          </a:p>
          <a:p>
            <a:pPr lvl="3"/>
            <a:r>
              <a:rPr lang="en-US" dirty="0"/>
              <a:t>Can be managed/prevented!</a:t>
            </a:r>
          </a:p>
          <a:p>
            <a:pPr lvl="4"/>
            <a:r>
              <a:rPr lang="en-US" dirty="0"/>
              <a:t>Slow infusion rate</a:t>
            </a:r>
          </a:p>
          <a:p>
            <a:pPr lvl="4"/>
            <a:r>
              <a:rPr lang="en-US" dirty="0"/>
              <a:t>Medicate (antihistamine, steroid)</a:t>
            </a:r>
          </a:p>
          <a:p>
            <a:pPr lvl="4"/>
            <a:endParaRPr lang="en-US" dirty="0"/>
          </a:p>
          <a:p>
            <a:endParaRPr lang="en-US" dirty="0"/>
          </a:p>
          <a:p>
            <a:endParaRPr lang="en-US" dirty="0"/>
          </a:p>
          <a:p>
            <a:endParaRPr lang="en-US" dirty="0"/>
          </a:p>
          <a:p>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7553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45690" y="269617"/>
            <a:ext cx="8229600" cy="1143000"/>
          </a:xfrm>
        </p:spPr>
        <p:txBody>
          <a:bodyPr/>
          <a:lstStyle/>
          <a:p>
            <a:r>
              <a:rPr lang="en-US" dirty="0"/>
              <a:t>Guideline Oxazolidinone</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578603" y="1580726"/>
            <a:ext cx="8229599" cy="4845943"/>
          </a:xfrm>
        </p:spPr>
        <p:txBody>
          <a:bodyPr>
            <a:normAutofit fontScale="85000" lnSpcReduction="20000"/>
          </a:bodyPr>
          <a:lstStyle/>
          <a:p>
            <a:r>
              <a:rPr lang="en-US" dirty="0"/>
              <a:t>Linezolid (IV/PO)</a:t>
            </a:r>
          </a:p>
          <a:p>
            <a:pPr lvl="1"/>
            <a:r>
              <a:rPr lang="en-US" dirty="0"/>
              <a:t>Gram positive coverage only!</a:t>
            </a:r>
          </a:p>
          <a:p>
            <a:pPr lvl="2"/>
            <a:r>
              <a:rPr lang="en-US" dirty="0"/>
              <a:t>Includes MRSA and VRE</a:t>
            </a:r>
          </a:p>
          <a:p>
            <a:pPr lvl="3"/>
            <a:r>
              <a:rPr lang="en-US" dirty="0"/>
              <a:t>Only oral option that robustly covers </a:t>
            </a:r>
            <a:br>
              <a:rPr lang="en-US" dirty="0"/>
            </a:br>
            <a:r>
              <a:rPr lang="en-US" dirty="0"/>
              <a:t>most strains of MRSA (vs CA-MRSA)</a:t>
            </a:r>
          </a:p>
          <a:p>
            <a:pPr lvl="1"/>
            <a:r>
              <a:rPr lang="en-US" dirty="0"/>
              <a:t>Bioavailability ~100% (dosing 1:1)</a:t>
            </a:r>
          </a:p>
          <a:p>
            <a:pPr lvl="2"/>
            <a:endParaRPr lang="en-US" dirty="0"/>
          </a:p>
          <a:p>
            <a:r>
              <a:rPr lang="en-US" dirty="0"/>
              <a:t>Highlight Adverse Effects</a:t>
            </a:r>
          </a:p>
          <a:p>
            <a:pPr lvl="2"/>
            <a:r>
              <a:rPr lang="en-US" dirty="0"/>
              <a:t>Usually rare – most ADRs associated with therapy &gt; 14 days</a:t>
            </a:r>
          </a:p>
          <a:p>
            <a:pPr lvl="3"/>
            <a:r>
              <a:rPr lang="en-US" dirty="0"/>
              <a:t>Myelosuppression, Neurotoxicity</a:t>
            </a:r>
          </a:p>
          <a:p>
            <a:pPr lvl="2"/>
            <a:r>
              <a:rPr lang="en-US" dirty="0"/>
              <a:t>Serotonin syndrome</a:t>
            </a:r>
          </a:p>
          <a:p>
            <a:pPr lvl="3"/>
            <a:r>
              <a:rPr lang="en-US" dirty="0"/>
              <a:t>Exercise caution when co-prescribed with agents that increase serotonin (mostly mental health meds) </a:t>
            </a:r>
          </a:p>
          <a:p>
            <a:pPr lvl="4"/>
            <a:r>
              <a:rPr lang="en-US" dirty="0"/>
              <a:t>Contraindicated if received MAOI (a specific antidepressant class) within 14 days</a:t>
            </a:r>
          </a:p>
          <a:p>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9CB2B5AF-CB9A-4ABD-B0F3-A990959B3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728" y="1483333"/>
            <a:ext cx="2988562" cy="212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5339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44B86-F726-0388-AFD6-414E82CE6A58}"/>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702E031-C9E3-6F05-A135-2B4637B2EAB2}"/>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08E7037A-ADA5-C964-7CBD-A2A3CEEF52F9}"/>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D7ECD6BB-0C8A-F5C3-5093-A024BF65C757}"/>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B0611A2-FB32-4612-608C-34D8A33423DA}"/>
              </a:ext>
            </a:extLst>
          </p:cNvPr>
          <p:cNvSpPr>
            <a:spLocks noGrp="1"/>
          </p:cNvSpPr>
          <p:nvPr>
            <p:ph type="title"/>
          </p:nvPr>
        </p:nvSpPr>
        <p:spPr>
          <a:xfrm>
            <a:off x="545690" y="269617"/>
            <a:ext cx="8229600" cy="1143000"/>
          </a:xfrm>
        </p:spPr>
        <p:txBody>
          <a:bodyPr/>
          <a:lstStyle/>
          <a:p>
            <a:r>
              <a:rPr lang="en-US" dirty="0"/>
              <a:t>Guideline Lipopeptide</a:t>
            </a:r>
          </a:p>
        </p:txBody>
      </p:sp>
      <p:sp>
        <p:nvSpPr>
          <p:cNvPr id="3" name="Content Placeholder 2">
            <a:extLst>
              <a:ext uri="{FF2B5EF4-FFF2-40B4-BE49-F238E27FC236}">
                <a16:creationId xmlns:a16="http://schemas.microsoft.com/office/drawing/2014/main" id="{A4CB0744-6620-62C9-46EF-A10A16D48041}"/>
              </a:ext>
            </a:extLst>
          </p:cNvPr>
          <p:cNvSpPr>
            <a:spLocks noGrp="1"/>
          </p:cNvSpPr>
          <p:nvPr>
            <p:ph idx="1"/>
          </p:nvPr>
        </p:nvSpPr>
        <p:spPr>
          <a:xfrm>
            <a:off x="578603" y="1580726"/>
            <a:ext cx="8229599" cy="4845943"/>
          </a:xfrm>
        </p:spPr>
        <p:txBody>
          <a:bodyPr>
            <a:normAutofit fontScale="85000" lnSpcReduction="20000"/>
          </a:bodyPr>
          <a:lstStyle/>
          <a:p>
            <a:r>
              <a:rPr lang="en-US" dirty="0"/>
              <a:t>Daptomycin (IV only)</a:t>
            </a:r>
          </a:p>
          <a:p>
            <a:pPr lvl="1"/>
            <a:r>
              <a:rPr lang="en-US" dirty="0"/>
              <a:t>Gram positive coverage only!</a:t>
            </a:r>
          </a:p>
          <a:p>
            <a:pPr lvl="2"/>
            <a:r>
              <a:rPr lang="en-US" dirty="0"/>
              <a:t>Includes MRSA and VRE</a:t>
            </a:r>
            <a:br>
              <a:rPr lang="en-US" dirty="0"/>
            </a:br>
            <a:endParaRPr lang="en-US" dirty="0"/>
          </a:p>
          <a:p>
            <a:r>
              <a:rPr lang="en-US" dirty="0"/>
              <a:t>Dosing Considerations</a:t>
            </a:r>
          </a:p>
          <a:p>
            <a:pPr lvl="1"/>
            <a:r>
              <a:rPr lang="en-US" dirty="0"/>
              <a:t>Requires renal adjustment</a:t>
            </a:r>
          </a:p>
          <a:p>
            <a:pPr lvl="1"/>
            <a:r>
              <a:rPr lang="en-US" dirty="0"/>
              <a:t>Dosed mg/kg basis</a:t>
            </a:r>
          </a:p>
          <a:p>
            <a:pPr lvl="2"/>
            <a:endParaRPr lang="en-US" dirty="0"/>
          </a:p>
          <a:p>
            <a:r>
              <a:rPr lang="en-US" dirty="0"/>
              <a:t>Highlight Adverse Effects</a:t>
            </a:r>
          </a:p>
          <a:p>
            <a:pPr lvl="1"/>
            <a:r>
              <a:rPr lang="en-US" dirty="0"/>
              <a:t>Myopathy </a:t>
            </a:r>
            <a:r>
              <a:rPr lang="en-US" dirty="0">
                <a:sym typeface="Wingdings" panose="05000000000000000000" pitchFamily="2" charset="2"/>
              </a:rPr>
              <a:t> </a:t>
            </a:r>
            <a:r>
              <a:rPr lang="en-US" dirty="0"/>
              <a:t>Rhabdomyolysis (w/ statin use)</a:t>
            </a:r>
          </a:p>
          <a:p>
            <a:pPr lvl="2"/>
            <a:r>
              <a:rPr lang="en-US" dirty="0"/>
              <a:t>Hold statins while on daptomycin therapy</a:t>
            </a:r>
          </a:p>
          <a:p>
            <a:pPr lvl="1"/>
            <a:r>
              <a:rPr lang="en-US" dirty="0"/>
              <a:t>Eosinophilic pneumonia (rare)</a:t>
            </a:r>
          </a:p>
          <a:p>
            <a:pPr lvl="2"/>
            <a:r>
              <a:rPr lang="en-US" dirty="0"/>
              <a:t>Potentially pulmonary surfactant action related?</a:t>
            </a:r>
          </a:p>
          <a:p>
            <a:pPr lvl="1"/>
            <a:endParaRPr lang="en-US" dirty="0"/>
          </a:p>
        </p:txBody>
      </p:sp>
      <p:pic>
        <p:nvPicPr>
          <p:cNvPr id="7" name="Picture 4">
            <a:extLst>
              <a:ext uri="{FF2B5EF4-FFF2-40B4-BE49-F238E27FC236}">
                <a16:creationId xmlns:a16="http://schemas.microsoft.com/office/drawing/2014/main" id="{BCD52435-96C2-07AD-D8F2-408AAFF83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3846" y="4838506"/>
            <a:ext cx="1903101" cy="11069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BAC542DC-11B2-4FA6-A0BF-48EAA4DBC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2326" y="2028898"/>
            <a:ext cx="3612964" cy="171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264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45690" y="269617"/>
            <a:ext cx="8229600" cy="1143000"/>
          </a:xfrm>
        </p:spPr>
        <p:txBody>
          <a:bodyPr/>
          <a:lstStyle/>
          <a:p>
            <a:r>
              <a:rPr lang="en-US" dirty="0"/>
              <a:t>Metronidazole</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558284" y="1412617"/>
            <a:ext cx="9584200" cy="5354310"/>
          </a:xfrm>
        </p:spPr>
        <p:txBody>
          <a:bodyPr>
            <a:normAutofit/>
          </a:bodyPr>
          <a:lstStyle/>
          <a:p>
            <a:r>
              <a:rPr lang="en-US" dirty="0"/>
              <a:t>Metronidazole (IV, PO)</a:t>
            </a:r>
          </a:p>
          <a:p>
            <a:pPr lvl="1"/>
            <a:r>
              <a:rPr lang="en-US" dirty="0"/>
              <a:t>Highlight Adverse Effects</a:t>
            </a:r>
          </a:p>
          <a:p>
            <a:pPr lvl="2"/>
            <a:r>
              <a:rPr lang="en-US" dirty="0"/>
              <a:t>Headache, N/V/D (</a:t>
            </a:r>
            <a:r>
              <a:rPr lang="en-US" dirty="0" err="1"/>
              <a:t>esp</a:t>
            </a:r>
            <a:r>
              <a:rPr lang="en-US" dirty="0"/>
              <a:t> with </a:t>
            </a:r>
            <a:br>
              <a:rPr lang="en-US" dirty="0"/>
            </a:br>
            <a:r>
              <a:rPr lang="en-US" dirty="0"/>
              <a:t>alcohol intake), metallic taste</a:t>
            </a:r>
          </a:p>
          <a:p>
            <a:pPr lvl="2"/>
            <a:endParaRPr lang="en-US" dirty="0"/>
          </a:p>
          <a:p>
            <a:pPr lvl="1"/>
            <a:r>
              <a:rPr lang="en-US" dirty="0"/>
              <a:t>Drug Information Pearls</a:t>
            </a:r>
          </a:p>
          <a:p>
            <a:pPr lvl="2"/>
            <a:r>
              <a:rPr lang="en-US" dirty="0"/>
              <a:t>Anaerobic coverage only! </a:t>
            </a:r>
          </a:p>
          <a:p>
            <a:pPr lvl="2"/>
            <a:r>
              <a:rPr lang="en-US" dirty="0"/>
              <a:t>Oral bioavailability ~100%</a:t>
            </a:r>
          </a:p>
          <a:p>
            <a:pPr lvl="2"/>
            <a:r>
              <a:rPr lang="en-US" dirty="0"/>
              <a:t>Dosed TID to QID</a:t>
            </a:r>
          </a:p>
          <a:p>
            <a:pPr lvl="2"/>
            <a:r>
              <a:rPr lang="en-US" dirty="0"/>
              <a:t>Lots of drug interactions – </a:t>
            </a:r>
            <a:br>
              <a:rPr lang="en-US" dirty="0"/>
            </a:br>
            <a:r>
              <a:rPr lang="en-US" dirty="0"/>
              <a:t>kinetic inhibitor (usually </a:t>
            </a:r>
            <a:r>
              <a:rPr lang="en-US" dirty="0">
                <a:sym typeface="Wingdings" panose="05000000000000000000" pitchFamily="2" charset="2"/>
              </a:rPr>
              <a:t> higher exposure)</a:t>
            </a:r>
          </a:p>
          <a:p>
            <a:endParaRPr lang="en-US" dirty="0"/>
          </a:p>
          <a:p>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7" name="Picture 8" descr="Chromosomal Resistance to Metronidazole in Clostridioides difficile can be  Mediated By Epistasis Between Iron Homeostasis and Oxidoreductases | bioRxiv">
            <a:extLst>
              <a:ext uri="{FF2B5EF4-FFF2-40B4-BE49-F238E27FC236}">
                <a16:creationId xmlns:a16="http://schemas.microsoft.com/office/drawing/2014/main" id="{6EF477B9-2A45-4A5B-A222-6230EEB7A2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51" r="50920"/>
          <a:stretch/>
        </p:blipFill>
        <p:spPr bwMode="auto">
          <a:xfrm>
            <a:off x="5837899" y="2291144"/>
            <a:ext cx="2751772" cy="27705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6BBFA-5755-8220-2C85-BC2B05B69DAD}"/>
              </a:ext>
            </a:extLst>
          </p:cNvPr>
          <p:cNvSpPr txBox="1"/>
          <p:nvPr/>
        </p:nvSpPr>
        <p:spPr>
          <a:xfrm>
            <a:off x="7179954" y="1957597"/>
            <a:ext cx="1595336" cy="338554"/>
          </a:xfrm>
          <a:prstGeom prst="rect">
            <a:avLst/>
          </a:prstGeom>
          <a:noFill/>
        </p:spPr>
        <p:txBody>
          <a:bodyPr wrap="square" rtlCol="0">
            <a:spAutoFit/>
          </a:bodyPr>
          <a:lstStyle/>
          <a:p>
            <a:r>
              <a:rPr lang="en-US" sz="1600" dirty="0"/>
              <a:t>Metronidazole</a:t>
            </a:r>
          </a:p>
        </p:txBody>
      </p:sp>
    </p:spTree>
    <p:extLst>
      <p:ext uri="{BB962C8B-B14F-4D97-AF65-F5344CB8AC3E}">
        <p14:creationId xmlns:p14="http://schemas.microsoft.com/office/powerpoint/2010/main" val="2547772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Pancreatitis</a:t>
            </a:r>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77506A4-8AA5-42B7-9680-C7C1FEA5B5F0}"/>
              </a:ext>
            </a:extLst>
          </p:cNvPr>
          <p:cNvSpPr txBox="1"/>
          <p:nvPr/>
        </p:nvSpPr>
        <p:spPr>
          <a:xfrm>
            <a:off x="457200" y="6512394"/>
            <a:ext cx="8686800" cy="276999"/>
          </a:xfrm>
          <a:prstGeom prst="rect">
            <a:avLst/>
          </a:prstGeom>
          <a:noFill/>
        </p:spPr>
        <p:txBody>
          <a:bodyPr wrap="square" rtlCol="0">
            <a:spAutoFit/>
          </a:bodyPr>
          <a:lstStyle/>
          <a:p>
            <a:pPr algn="r"/>
            <a:r>
              <a:rPr lang="en-US" sz="1200" dirty="0"/>
              <a:t>ACG 2013: Acute Pancreatitis Guidelines.</a:t>
            </a:r>
          </a:p>
        </p:txBody>
      </p:sp>
      <p:grpSp>
        <p:nvGrpSpPr>
          <p:cNvPr id="3" name="Group 2">
            <a:extLst>
              <a:ext uri="{FF2B5EF4-FFF2-40B4-BE49-F238E27FC236}">
                <a16:creationId xmlns:a16="http://schemas.microsoft.com/office/drawing/2014/main" id="{B80ECF02-2E71-EFC8-9355-FF8E8A086BE2}"/>
              </a:ext>
            </a:extLst>
          </p:cNvPr>
          <p:cNvGrpSpPr/>
          <p:nvPr/>
        </p:nvGrpSpPr>
        <p:grpSpPr>
          <a:xfrm>
            <a:off x="457200" y="1796049"/>
            <a:ext cx="8532185" cy="3747749"/>
            <a:chOff x="505839" y="1524646"/>
            <a:chExt cx="8532185" cy="3747749"/>
          </a:xfrm>
        </p:grpSpPr>
        <p:pic>
          <p:nvPicPr>
            <p:cNvPr id="7" name="Picture 2">
              <a:extLst>
                <a:ext uri="{FF2B5EF4-FFF2-40B4-BE49-F238E27FC236}">
                  <a16:creationId xmlns:a16="http://schemas.microsoft.com/office/drawing/2014/main" id="{0FB40DA6-0513-4190-8543-2AC59DCF59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426"/>
            <a:stretch/>
          </p:blipFill>
          <p:spPr bwMode="auto">
            <a:xfrm>
              <a:off x="545690" y="1524646"/>
              <a:ext cx="8458200" cy="2483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B6094DC1-7E8B-43B1-878D-214BF2E7BC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90" b="57855"/>
            <a:stretch/>
          </p:blipFill>
          <p:spPr bwMode="auto">
            <a:xfrm>
              <a:off x="505839" y="4008442"/>
              <a:ext cx="8532185" cy="1263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a:extLst>
                <a:ext uri="{FF2B5EF4-FFF2-40B4-BE49-F238E27FC236}">
                  <a16:creationId xmlns:a16="http://schemas.microsoft.com/office/drawing/2014/main" id="{98BE1E39-4D6F-1D52-7E0B-AD2F843168BB}"/>
                </a:ext>
              </a:extLst>
            </p:cNvPr>
            <p:cNvCxnSpPr>
              <a:cxnSpLocks/>
            </p:cNvCxnSpPr>
            <p:nvPr/>
          </p:nvCxnSpPr>
          <p:spPr>
            <a:xfrm>
              <a:off x="1079771" y="2597285"/>
              <a:ext cx="529184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2FDB5DE5-E4EC-5AEF-387A-F401F2854608}"/>
                </a:ext>
              </a:extLst>
            </p:cNvPr>
            <p:cNvCxnSpPr>
              <a:cxnSpLocks/>
            </p:cNvCxnSpPr>
            <p:nvPr/>
          </p:nvCxnSpPr>
          <p:spPr>
            <a:xfrm>
              <a:off x="2811293" y="3080426"/>
              <a:ext cx="462063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a:extLst>
                <a:ext uri="{FF2B5EF4-FFF2-40B4-BE49-F238E27FC236}">
                  <a16:creationId xmlns:a16="http://schemas.microsoft.com/office/drawing/2014/main" id="{8EC72973-6B5E-1CD6-44B9-9BCF52E01830}"/>
                </a:ext>
              </a:extLst>
            </p:cNvPr>
            <p:cNvCxnSpPr>
              <a:cxnSpLocks/>
            </p:cNvCxnSpPr>
            <p:nvPr/>
          </p:nvCxnSpPr>
          <p:spPr>
            <a:xfrm>
              <a:off x="1079771" y="3553838"/>
              <a:ext cx="747084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Straight Connector 16">
              <a:extLst>
                <a:ext uri="{FF2B5EF4-FFF2-40B4-BE49-F238E27FC236}">
                  <a16:creationId xmlns:a16="http://schemas.microsoft.com/office/drawing/2014/main" id="{89E5FDFE-3455-03B4-4717-245242197349}"/>
                </a:ext>
              </a:extLst>
            </p:cNvPr>
            <p:cNvCxnSpPr>
              <a:cxnSpLocks/>
            </p:cNvCxnSpPr>
            <p:nvPr/>
          </p:nvCxnSpPr>
          <p:spPr>
            <a:xfrm>
              <a:off x="5992238" y="4260714"/>
              <a:ext cx="241894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9" name="Straight Connector 18">
              <a:extLst>
                <a:ext uri="{FF2B5EF4-FFF2-40B4-BE49-F238E27FC236}">
                  <a16:creationId xmlns:a16="http://schemas.microsoft.com/office/drawing/2014/main" id="{7866C07A-F359-2DD0-D59C-00E090651D22}"/>
                </a:ext>
              </a:extLst>
            </p:cNvPr>
            <p:cNvCxnSpPr>
              <a:cxnSpLocks/>
            </p:cNvCxnSpPr>
            <p:nvPr/>
          </p:nvCxnSpPr>
          <p:spPr>
            <a:xfrm>
              <a:off x="2409217" y="4996773"/>
              <a:ext cx="4565515" cy="0"/>
            </a:xfrm>
            <a:prstGeom prst="line">
              <a:avLst/>
            </a:prstGeom>
          </p:spPr>
          <p:style>
            <a:lnRef idx="2">
              <a:schemeClr val="accent2"/>
            </a:lnRef>
            <a:fillRef idx="0">
              <a:schemeClr val="accent2"/>
            </a:fillRef>
            <a:effectRef idx="1">
              <a:schemeClr val="accent2"/>
            </a:effectRef>
            <a:fontRef idx="minor">
              <a:schemeClr val="tx1"/>
            </a:fontRef>
          </p:style>
        </p:cxnSp>
      </p:grpSp>
      <p:pic>
        <p:nvPicPr>
          <p:cNvPr id="41" name="Picture 2" descr="http://www.londonbridgehospital.com/userfiles/pancreas-text.jpg">
            <a:extLst>
              <a:ext uri="{FF2B5EF4-FFF2-40B4-BE49-F238E27FC236}">
                <a16:creationId xmlns:a16="http://schemas.microsoft.com/office/drawing/2014/main" id="{B594776F-2E14-F237-15EB-64D8E8FE52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494"/>
          <a:stretch/>
        </p:blipFill>
        <p:spPr bwMode="auto">
          <a:xfrm>
            <a:off x="6179724" y="32774"/>
            <a:ext cx="2775527" cy="176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693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Objectives = Physician Assistant’s Roles</a:t>
            </a:r>
          </a:p>
        </p:txBody>
      </p:sp>
      <p:sp>
        <p:nvSpPr>
          <p:cNvPr id="3" name="Content Placeholder 2"/>
          <p:cNvSpPr>
            <a:spLocks noGrp="1"/>
          </p:cNvSpPr>
          <p:nvPr>
            <p:ph idx="1"/>
          </p:nvPr>
        </p:nvSpPr>
        <p:spPr>
          <a:xfrm>
            <a:off x="457199" y="1709384"/>
            <a:ext cx="8427493" cy="4525963"/>
          </a:xfrm>
        </p:spPr>
        <p:txBody>
          <a:bodyPr>
            <a:normAutofit/>
          </a:bodyPr>
          <a:lstStyle/>
          <a:p>
            <a:pPr>
              <a:buFont typeface="Wingdings" panose="05000000000000000000" pitchFamily="2" charset="2"/>
              <a:buChar char="q"/>
            </a:pPr>
            <a:r>
              <a:rPr lang="en-US" dirty="0"/>
              <a:t> Detail discussed medications’ mechanism </a:t>
            </a:r>
            <a:br>
              <a:rPr lang="en-US" dirty="0"/>
            </a:br>
            <a:r>
              <a:rPr lang="en-US" dirty="0"/>
              <a:t>of action, adverse effects, and drug </a:t>
            </a:r>
            <a:br>
              <a:rPr lang="en-US" dirty="0"/>
            </a:br>
            <a:r>
              <a:rPr lang="en-US" dirty="0"/>
              <a:t>information pearls</a:t>
            </a:r>
          </a:p>
          <a:p>
            <a:pPr>
              <a:buFont typeface="Wingdings" panose="05000000000000000000" pitchFamily="2" charset="2"/>
              <a:buChar char="q"/>
            </a:pPr>
            <a:endParaRPr lang="en-US" dirty="0"/>
          </a:p>
          <a:p>
            <a:pPr>
              <a:buFont typeface="Wingdings" panose="05000000000000000000" pitchFamily="2" charset="2"/>
              <a:buChar char="q"/>
            </a:pPr>
            <a:r>
              <a:rPr lang="en-US" dirty="0"/>
              <a:t> Formulate appropriate individualized treatment plans for patients with gastrointestinal infections</a:t>
            </a:r>
          </a:p>
        </p:txBody>
      </p:sp>
      <p:sp>
        <p:nvSpPr>
          <p:cNvPr id="5" name="TextBox 4"/>
          <p:cNvSpPr txBox="1"/>
          <p:nvPr/>
        </p:nvSpPr>
        <p:spPr>
          <a:xfrm>
            <a:off x="153950" y="4900175"/>
            <a:ext cx="184666" cy="369332"/>
          </a:xfrm>
          <a:prstGeom prst="rect">
            <a:avLst/>
          </a:prstGeom>
          <a:noFill/>
        </p:spPr>
        <p:txBody>
          <a:bodyPr wrap="none" rtlCol="0">
            <a:spAutoFit/>
          </a:bodyPr>
          <a:lstStyle/>
          <a:p>
            <a:endParaRPr lang="en-US" dirty="0"/>
          </a:p>
        </p:txBody>
      </p:sp>
      <p:cxnSp>
        <p:nvCxnSpPr>
          <p:cNvPr id="7" name="Straight Connector 6"/>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7928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457200" y="248982"/>
            <a:ext cx="8229600" cy="1143000"/>
          </a:xfrm>
        </p:spPr>
        <p:txBody>
          <a:bodyPr/>
          <a:lstStyle/>
          <a:p>
            <a:r>
              <a:rPr lang="en-US" dirty="0"/>
              <a:t>Colitis</a:t>
            </a:r>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10242" name="Picture 2">
            <a:extLst>
              <a:ext uri="{FF2B5EF4-FFF2-40B4-BE49-F238E27FC236}">
                <a16:creationId xmlns:a16="http://schemas.microsoft.com/office/drawing/2014/main" id="{3018B9DC-6CF8-4AD0-BA00-774D8AB69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354" y="1333439"/>
            <a:ext cx="7433488" cy="544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7670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9C6C8-D2C9-D49F-CF27-12D375BC37CE}"/>
              </a:ext>
            </a:extLst>
          </p:cNvPr>
          <p:cNvSpPr>
            <a:spLocks noGrp="1"/>
          </p:cNvSpPr>
          <p:nvPr>
            <p:ph type="title"/>
          </p:nvPr>
        </p:nvSpPr>
        <p:spPr/>
        <p:txBody>
          <a:bodyPr>
            <a:normAutofit/>
          </a:bodyPr>
          <a:lstStyle/>
          <a:p>
            <a:r>
              <a:rPr lang="en-US" i="1" dirty="0"/>
              <a:t>Clostridium difficile</a:t>
            </a:r>
            <a:endParaRPr lang="en-US" dirty="0"/>
          </a:p>
        </p:txBody>
      </p:sp>
      <p:sp>
        <p:nvSpPr>
          <p:cNvPr id="3" name="Content Placeholder 2">
            <a:extLst>
              <a:ext uri="{FF2B5EF4-FFF2-40B4-BE49-F238E27FC236}">
                <a16:creationId xmlns:a16="http://schemas.microsoft.com/office/drawing/2014/main" id="{3948976C-23E3-C728-F084-A71CF8818C0A}"/>
              </a:ext>
            </a:extLst>
          </p:cNvPr>
          <p:cNvSpPr>
            <a:spLocks noGrp="1"/>
          </p:cNvSpPr>
          <p:nvPr>
            <p:ph idx="1"/>
          </p:nvPr>
        </p:nvSpPr>
        <p:spPr/>
        <p:txBody>
          <a:bodyPr>
            <a:normAutofit fontScale="70000" lnSpcReduction="20000"/>
          </a:bodyPr>
          <a:lstStyle/>
          <a:p>
            <a:r>
              <a:rPr lang="en-US" dirty="0"/>
              <a:t>Initial episode</a:t>
            </a:r>
          </a:p>
          <a:p>
            <a:pPr lvl="1"/>
            <a:r>
              <a:rPr lang="en-US" dirty="0"/>
              <a:t>1</a:t>
            </a:r>
            <a:r>
              <a:rPr lang="en-US" baseline="30000" dirty="0"/>
              <a:t>st</a:t>
            </a:r>
            <a:r>
              <a:rPr lang="en-US" dirty="0"/>
              <a:t> Line: Fidaxomicin 200mg PO BID x 10 days</a:t>
            </a:r>
          </a:p>
          <a:p>
            <a:pPr lvl="1"/>
            <a:r>
              <a:rPr lang="en-US" dirty="0"/>
              <a:t>Alternative: Vancomycin 125mg PO QID x 10 days</a:t>
            </a:r>
          </a:p>
          <a:p>
            <a:pPr lvl="1"/>
            <a:endParaRPr lang="en-US" dirty="0"/>
          </a:p>
          <a:p>
            <a:r>
              <a:rPr lang="en-US" dirty="0"/>
              <a:t>First recurrence</a:t>
            </a:r>
          </a:p>
          <a:p>
            <a:pPr lvl="1"/>
            <a:r>
              <a:rPr lang="en-US" dirty="0"/>
              <a:t>Taper options </a:t>
            </a:r>
          </a:p>
          <a:p>
            <a:pPr lvl="2"/>
            <a:r>
              <a:rPr lang="en-US" dirty="0"/>
              <a:t>Fidaxomicin x 20 days, vancomycin x 2-8 weeks</a:t>
            </a:r>
          </a:p>
          <a:p>
            <a:pPr lvl="1"/>
            <a:r>
              <a:rPr lang="en-US" dirty="0" err="1"/>
              <a:t>Bezlotoxumab</a:t>
            </a:r>
            <a:endParaRPr lang="en-US" dirty="0"/>
          </a:p>
          <a:p>
            <a:pPr lvl="2"/>
            <a:r>
              <a:rPr lang="en-US" dirty="0"/>
              <a:t>For pts at risk for recurrence</a:t>
            </a:r>
          </a:p>
          <a:p>
            <a:pPr lvl="3"/>
            <a:r>
              <a:rPr lang="en-US" dirty="0" err="1"/>
              <a:t>Exs</a:t>
            </a:r>
            <a:r>
              <a:rPr lang="en-US" dirty="0"/>
              <a:t>. &gt;65YOA, immunocompromised, severe presentation</a:t>
            </a:r>
          </a:p>
          <a:p>
            <a:pPr lvl="2"/>
            <a:r>
              <a:rPr lang="en-US" dirty="0"/>
              <a:t>Given in addition to standard of care</a:t>
            </a:r>
          </a:p>
          <a:p>
            <a:pPr lvl="2"/>
            <a:endParaRPr lang="en-US" dirty="0"/>
          </a:p>
          <a:p>
            <a:r>
              <a:rPr lang="en-US" dirty="0"/>
              <a:t>Subsequent recurrences</a:t>
            </a:r>
          </a:p>
          <a:p>
            <a:pPr lvl="1"/>
            <a:r>
              <a:rPr lang="en-US" dirty="0"/>
              <a:t>New agent taper (vancomycin </a:t>
            </a:r>
            <a:r>
              <a:rPr lang="en-US" dirty="0">
                <a:sym typeface="Wingdings" panose="05000000000000000000" pitchFamily="2" charset="2"/>
              </a:rPr>
              <a:t> rifaximin x 20 days)</a:t>
            </a:r>
          </a:p>
          <a:p>
            <a:pPr lvl="1"/>
            <a:r>
              <a:rPr lang="en-US" dirty="0">
                <a:sym typeface="Wingdings" panose="05000000000000000000" pitchFamily="2" charset="2"/>
              </a:rPr>
              <a:t>Fecal microbiota transplant</a:t>
            </a:r>
            <a:endParaRPr lang="en-US" dirty="0"/>
          </a:p>
          <a:p>
            <a:pPr lvl="2"/>
            <a:endParaRPr lang="en-US" dirty="0"/>
          </a:p>
        </p:txBody>
      </p:sp>
      <p:cxnSp>
        <p:nvCxnSpPr>
          <p:cNvPr id="4" name="Straight Connector 3">
            <a:extLst>
              <a:ext uri="{FF2B5EF4-FFF2-40B4-BE49-F238E27FC236}">
                <a16:creationId xmlns:a16="http://schemas.microsoft.com/office/drawing/2014/main" id="{B4D129E1-16F2-994C-9F1A-AEAB1E3B9E68}"/>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074749FA-9AF2-32EC-E866-25E06BFFB5E5}"/>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DD4E7D7C-FAD6-E29D-C01F-94FD7CEEF183}"/>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0303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37481-4EEF-B126-DCF8-742701FCD9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6C953C-A6C6-53B6-04D1-10BAF8228BA6}"/>
              </a:ext>
            </a:extLst>
          </p:cNvPr>
          <p:cNvSpPr>
            <a:spLocks noGrp="1"/>
          </p:cNvSpPr>
          <p:nvPr>
            <p:ph type="title"/>
          </p:nvPr>
        </p:nvSpPr>
        <p:spPr/>
        <p:txBody>
          <a:bodyPr>
            <a:normAutofit/>
          </a:bodyPr>
          <a:lstStyle/>
          <a:p>
            <a:r>
              <a:rPr lang="en-US" i="1" dirty="0"/>
              <a:t>Clostridium difficile</a:t>
            </a:r>
            <a:endParaRPr lang="en-US" dirty="0"/>
          </a:p>
        </p:txBody>
      </p:sp>
      <p:sp>
        <p:nvSpPr>
          <p:cNvPr id="3" name="Content Placeholder 2">
            <a:extLst>
              <a:ext uri="{FF2B5EF4-FFF2-40B4-BE49-F238E27FC236}">
                <a16:creationId xmlns:a16="http://schemas.microsoft.com/office/drawing/2014/main" id="{7FEEEBAB-9888-CF31-E842-F260FC21F12C}"/>
              </a:ext>
            </a:extLst>
          </p:cNvPr>
          <p:cNvSpPr>
            <a:spLocks noGrp="1"/>
          </p:cNvSpPr>
          <p:nvPr>
            <p:ph idx="1"/>
          </p:nvPr>
        </p:nvSpPr>
        <p:spPr/>
        <p:txBody>
          <a:bodyPr>
            <a:normAutofit/>
          </a:bodyPr>
          <a:lstStyle/>
          <a:p>
            <a:r>
              <a:rPr lang="en-US" dirty="0"/>
              <a:t>Fulminant Episode</a:t>
            </a:r>
          </a:p>
          <a:p>
            <a:pPr lvl="1"/>
            <a:r>
              <a:rPr lang="en-US" dirty="0"/>
              <a:t>Criteria = hypotension, shock, ileus, megacolon</a:t>
            </a:r>
          </a:p>
          <a:p>
            <a:pPr lvl="2"/>
            <a:r>
              <a:rPr lang="en-US" dirty="0"/>
              <a:t>WBC &gt; 15,000; </a:t>
            </a:r>
            <a:r>
              <a:rPr lang="en-US" dirty="0" err="1"/>
              <a:t>SrCr</a:t>
            </a:r>
            <a:r>
              <a:rPr lang="en-US" dirty="0"/>
              <a:t> &gt; 1.5mg/dl</a:t>
            </a:r>
          </a:p>
          <a:p>
            <a:pPr lvl="1"/>
            <a:r>
              <a:rPr lang="en-US" dirty="0"/>
              <a:t>Vancomycin </a:t>
            </a:r>
            <a:r>
              <a:rPr lang="en-US" b="1" dirty="0"/>
              <a:t>500mg</a:t>
            </a:r>
            <a:r>
              <a:rPr lang="en-US" dirty="0"/>
              <a:t> PO QID </a:t>
            </a:r>
            <a:r>
              <a:rPr lang="en-US" b="1" dirty="0"/>
              <a:t>+ </a:t>
            </a:r>
            <a:br>
              <a:rPr lang="en-US" dirty="0"/>
            </a:br>
            <a:r>
              <a:rPr lang="en-US" dirty="0"/>
              <a:t>Metronidazole 500mg </a:t>
            </a:r>
            <a:r>
              <a:rPr lang="en-US" b="1" dirty="0"/>
              <a:t>IV</a:t>
            </a:r>
            <a:r>
              <a:rPr lang="en-US" dirty="0"/>
              <a:t> q8hours</a:t>
            </a:r>
          </a:p>
          <a:p>
            <a:pPr lvl="2"/>
            <a:r>
              <a:rPr lang="en-US" dirty="0"/>
              <a:t>If ileus, consider </a:t>
            </a:r>
            <a:r>
              <a:rPr lang="en-US" b="1" dirty="0"/>
              <a:t>adding rectal </a:t>
            </a:r>
            <a:r>
              <a:rPr lang="en-US" dirty="0"/>
              <a:t>vancomycin</a:t>
            </a:r>
          </a:p>
          <a:p>
            <a:pPr lvl="2"/>
            <a:endParaRPr lang="en-US" dirty="0"/>
          </a:p>
        </p:txBody>
      </p:sp>
      <p:cxnSp>
        <p:nvCxnSpPr>
          <p:cNvPr id="4" name="Straight Connector 3">
            <a:extLst>
              <a:ext uri="{FF2B5EF4-FFF2-40B4-BE49-F238E27FC236}">
                <a16:creationId xmlns:a16="http://schemas.microsoft.com/office/drawing/2014/main" id="{E9B51D40-F753-E1E8-CC2E-090C471AD63A}"/>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6E000BC9-EB88-7335-1299-98428ED93DF7}"/>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148D6989-208A-05CB-F693-5C9B44E708D0}"/>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3074" name="Picture 2" descr="Diet For Colitis">
            <a:extLst>
              <a:ext uri="{FF2B5EF4-FFF2-40B4-BE49-F238E27FC236}">
                <a16:creationId xmlns:a16="http://schemas.microsoft.com/office/drawing/2014/main" id="{EDD40720-EE28-1428-C0E2-BDD45C8D8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7208" y="4739401"/>
            <a:ext cx="3409584" cy="1918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233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AD9D567E-95DC-B39A-158B-56B4BB52003C}"/>
              </a:ext>
            </a:extLst>
          </p:cNvPr>
          <p:cNvGrpSpPr/>
          <p:nvPr/>
        </p:nvGrpSpPr>
        <p:grpSpPr>
          <a:xfrm>
            <a:off x="689006" y="2694052"/>
            <a:ext cx="8058967" cy="3401313"/>
            <a:chOff x="756523" y="200433"/>
            <a:chExt cx="8058967" cy="3401313"/>
          </a:xfrm>
        </p:grpSpPr>
        <p:pic>
          <p:nvPicPr>
            <p:cNvPr id="11267" name="Picture 3">
              <a:extLst>
                <a:ext uri="{FF2B5EF4-FFF2-40B4-BE49-F238E27FC236}">
                  <a16:creationId xmlns:a16="http://schemas.microsoft.com/office/drawing/2014/main" id="{6457EA48-E1C9-481D-9E1F-7C8CA5B81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523" y="200433"/>
              <a:ext cx="8058967" cy="340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4BC34310-41AD-49E0-BE7D-2697415DC520}"/>
                </a:ext>
              </a:extLst>
            </p:cNvPr>
            <p:cNvSpPr/>
            <p:nvPr/>
          </p:nvSpPr>
          <p:spPr>
            <a:xfrm>
              <a:off x="4280803" y="2188723"/>
              <a:ext cx="1010406" cy="282103"/>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395F99AE-6051-4D8D-B5B3-6652418CF9AC}"/>
                </a:ext>
              </a:extLst>
            </p:cNvPr>
            <p:cNvSpPr/>
            <p:nvPr/>
          </p:nvSpPr>
          <p:spPr>
            <a:xfrm>
              <a:off x="5840040" y="2110902"/>
              <a:ext cx="1010406" cy="359924"/>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1266" name="Picture 2">
            <a:extLst>
              <a:ext uri="{FF2B5EF4-FFF2-40B4-BE49-F238E27FC236}">
                <a16:creationId xmlns:a16="http://schemas.microsoft.com/office/drawing/2014/main" id="{51C0BE89-037E-4112-AD14-02725FFA76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860" b="9013"/>
          <a:stretch/>
        </p:blipFill>
        <p:spPr bwMode="auto">
          <a:xfrm>
            <a:off x="4718489" y="1333836"/>
            <a:ext cx="4357991" cy="272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0A13FEBF-6E58-409C-1043-EEBA8E9AB468}"/>
              </a:ext>
            </a:extLst>
          </p:cNvPr>
          <p:cNvSpPr>
            <a:spLocks noGrp="1"/>
          </p:cNvSpPr>
          <p:nvPr>
            <p:ph type="title"/>
          </p:nvPr>
        </p:nvSpPr>
        <p:spPr>
          <a:xfrm>
            <a:off x="457200" y="274638"/>
            <a:ext cx="8229600" cy="1143000"/>
          </a:xfrm>
        </p:spPr>
        <p:txBody>
          <a:bodyPr>
            <a:normAutofit/>
          </a:bodyPr>
          <a:lstStyle/>
          <a:p>
            <a:r>
              <a:rPr lang="en-US" dirty="0"/>
              <a:t>Fidaxomicin Mechanism</a:t>
            </a:r>
          </a:p>
        </p:txBody>
      </p:sp>
    </p:spTree>
    <p:extLst>
      <p:ext uri="{BB962C8B-B14F-4D97-AF65-F5344CB8AC3E}">
        <p14:creationId xmlns:p14="http://schemas.microsoft.com/office/powerpoint/2010/main" val="3075785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12292" name="Picture 4" descr="Editorial: rifaximin—a kick in the gut for spontaneous bacterial  peritonitis? - Woodhouse - 2018 - Alimentary Pharmacology &amp;amp;amp;  Therapeutics - Wiley Online Library">
            <a:extLst>
              <a:ext uri="{FF2B5EF4-FFF2-40B4-BE49-F238E27FC236}">
                <a16:creationId xmlns:a16="http://schemas.microsoft.com/office/drawing/2014/main" id="{018E904A-22A7-4917-875C-790C74E975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77"/>
          <a:stretch/>
        </p:blipFill>
        <p:spPr bwMode="auto">
          <a:xfrm>
            <a:off x="765746" y="1272347"/>
            <a:ext cx="7813476" cy="53852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721B99D-19BD-8850-3ECF-10674DCA7805}"/>
              </a:ext>
            </a:extLst>
          </p:cNvPr>
          <p:cNvSpPr>
            <a:spLocks noGrp="1"/>
          </p:cNvSpPr>
          <p:nvPr>
            <p:ph type="title"/>
          </p:nvPr>
        </p:nvSpPr>
        <p:spPr>
          <a:xfrm>
            <a:off x="457200" y="214350"/>
            <a:ext cx="8229600" cy="1143000"/>
          </a:xfrm>
        </p:spPr>
        <p:txBody>
          <a:bodyPr>
            <a:normAutofit/>
          </a:bodyPr>
          <a:lstStyle/>
          <a:p>
            <a:r>
              <a:rPr lang="en-US" dirty="0"/>
              <a:t>Rifaximin Mechanism</a:t>
            </a:r>
          </a:p>
        </p:txBody>
      </p:sp>
    </p:spTree>
    <p:extLst>
      <p:ext uri="{BB962C8B-B14F-4D97-AF65-F5344CB8AC3E}">
        <p14:creationId xmlns:p14="http://schemas.microsoft.com/office/powerpoint/2010/main" val="1858636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1026" name="Picture 2" descr="Bezlotoxumab for Preventing Recurrent Clostridioides difficile Infection: A  Narrative Review from Pathophysiology to Clinical Studies | SpringerLink">
            <a:extLst>
              <a:ext uri="{FF2B5EF4-FFF2-40B4-BE49-F238E27FC236}">
                <a16:creationId xmlns:a16="http://schemas.microsoft.com/office/drawing/2014/main" id="{68F3907D-5C38-42FA-BDF0-70733284F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546" y="1275381"/>
            <a:ext cx="3804907" cy="53821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E661B26-EF30-4D0B-2A34-FBA50EE56E99}"/>
              </a:ext>
            </a:extLst>
          </p:cNvPr>
          <p:cNvSpPr>
            <a:spLocks noGrp="1"/>
          </p:cNvSpPr>
          <p:nvPr>
            <p:ph type="title"/>
          </p:nvPr>
        </p:nvSpPr>
        <p:spPr>
          <a:xfrm>
            <a:off x="457200" y="234446"/>
            <a:ext cx="8229600" cy="1143000"/>
          </a:xfrm>
        </p:spPr>
        <p:txBody>
          <a:bodyPr>
            <a:normAutofit/>
          </a:bodyPr>
          <a:lstStyle/>
          <a:p>
            <a:r>
              <a:rPr lang="en-US" dirty="0" err="1"/>
              <a:t>Bezlotoxumab</a:t>
            </a:r>
            <a:r>
              <a:rPr lang="en-US" dirty="0"/>
              <a:t> Mechanism</a:t>
            </a:r>
          </a:p>
        </p:txBody>
      </p:sp>
    </p:spTree>
    <p:extLst>
      <p:ext uri="{BB962C8B-B14F-4D97-AF65-F5344CB8AC3E}">
        <p14:creationId xmlns:p14="http://schemas.microsoft.com/office/powerpoint/2010/main" val="2902661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Fidaxomicin/Rifaximin</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457199" y="1600200"/>
            <a:ext cx="8686800" cy="5057367"/>
          </a:xfrm>
        </p:spPr>
        <p:txBody>
          <a:bodyPr>
            <a:normAutofit lnSpcReduction="10000"/>
          </a:bodyPr>
          <a:lstStyle/>
          <a:p>
            <a:r>
              <a:rPr lang="en-US" dirty="0"/>
              <a:t>Fidaxomicin</a:t>
            </a:r>
          </a:p>
          <a:p>
            <a:pPr lvl="1"/>
            <a:r>
              <a:rPr lang="en-US" dirty="0"/>
              <a:t>Technically = macrolide </a:t>
            </a:r>
          </a:p>
          <a:p>
            <a:pPr lvl="2"/>
            <a:r>
              <a:rPr lang="en-US" dirty="0"/>
              <a:t>Cardiovascular adversities (ex. QTc ↑), N/V/D</a:t>
            </a:r>
          </a:p>
          <a:p>
            <a:pPr lvl="3"/>
            <a:r>
              <a:rPr lang="en-US" dirty="0"/>
              <a:t>Fidaxomicin doesn’t carry same CV risk warnings</a:t>
            </a:r>
          </a:p>
          <a:p>
            <a:pPr lvl="4"/>
            <a:r>
              <a:rPr lang="en-US" dirty="0"/>
              <a:t>In fact, overall very well tolerated!</a:t>
            </a:r>
          </a:p>
          <a:p>
            <a:pPr lvl="2"/>
            <a:r>
              <a:rPr lang="en-US" dirty="0"/>
              <a:t>Used for C. diff only (exclusive gram-positive coverage) </a:t>
            </a:r>
          </a:p>
          <a:p>
            <a:pPr lvl="3"/>
            <a:endParaRPr lang="en-US" dirty="0"/>
          </a:p>
          <a:p>
            <a:r>
              <a:rPr lang="en-US" dirty="0"/>
              <a:t>Rifaximin</a:t>
            </a:r>
          </a:p>
          <a:p>
            <a:pPr lvl="1"/>
            <a:r>
              <a:rPr lang="en-US" dirty="0"/>
              <a:t>Fairly benign…ADRs all confounded by indications being treated (ex. n/v/d, transaminitis)</a:t>
            </a:r>
          </a:p>
          <a:p>
            <a:pPr lvl="1"/>
            <a:r>
              <a:rPr lang="en-US" dirty="0"/>
              <a:t>Do NOT confuse with rifampin</a:t>
            </a:r>
          </a:p>
          <a:p>
            <a:pPr lvl="2"/>
            <a:endParaRPr lang="en-US" dirty="0"/>
          </a:p>
          <a:p>
            <a:pPr lvl="3"/>
            <a:endParaRPr lang="en-US" dirty="0"/>
          </a:p>
          <a:p>
            <a:pPr lvl="3"/>
            <a:endParaRPr lang="en-US" dirty="0"/>
          </a:p>
          <a:p>
            <a:pPr lvl="3"/>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2915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1C68A-F912-9F0E-AC6F-77611FF85E6B}"/>
              </a:ext>
            </a:extLst>
          </p:cNvPr>
          <p:cNvSpPr>
            <a:spLocks noGrp="1"/>
          </p:cNvSpPr>
          <p:nvPr>
            <p:ph type="title"/>
          </p:nvPr>
        </p:nvSpPr>
        <p:spPr/>
        <p:txBody>
          <a:bodyPr/>
          <a:lstStyle/>
          <a:p>
            <a:r>
              <a:rPr lang="en-US" i="1" dirty="0"/>
              <a:t>Helicobacter pylori</a:t>
            </a:r>
            <a:endParaRPr lang="en-US" dirty="0"/>
          </a:p>
        </p:txBody>
      </p:sp>
      <p:sp>
        <p:nvSpPr>
          <p:cNvPr id="3" name="Content Placeholder 2">
            <a:extLst>
              <a:ext uri="{FF2B5EF4-FFF2-40B4-BE49-F238E27FC236}">
                <a16:creationId xmlns:a16="http://schemas.microsoft.com/office/drawing/2014/main" id="{F456AEBE-F94A-1C98-F240-156E2B5F0DD3}"/>
              </a:ext>
            </a:extLst>
          </p:cNvPr>
          <p:cNvSpPr>
            <a:spLocks noGrp="1"/>
          </p:cNvSpPr>
          <p:nvPr>
            <p:ph idx="1"/>
          </p:nvPr>
        </p:nvSpPr>
        <p:spPr>
          <a:xfrm>
            <a:off x="457201" y="1760968"/>
            <a:ext cx="6134518" cy="4525963"/>
          </a:xfrm>
        </p:spPr>
        <p:txBody>
          <a:bodyPr>
            <a:normAutofit fontScale="85000" lnSpcReduction="20000"/>
          </a:bodyPr>
          <a:lstStyle/>
          <a:p>
            <a:r>
              <a:rPr lang="en-US" dirty="0"/>
              <a:t>Antimicrobials (≥ 2) + Antisecretory (≥ 1)</a:t>
            </a:r>
          </a:p>
          <a:p>
            <a:pPr lvl="1"/>
            <a:r>
              <a:rPr lang="en-US" dirty="0"/>
              <a:t>Amoxicillin (BID), clarithromycin (BID), metronidazole (TID), tetracycline (QID)</a:t>
            </a:r>
          </a:p>
          <a:p>
            <a:pPr lvl="2"/>
            <a:r>
              <a:rPr lang="en-US" dirty="0">
                <a:sym typeface="Wingdings" panose="05000000000000000000" pitchFamily="2" charset="2"/>
              </a:rPr>
              <a:t>“Tetracycline” can = Doxycycline or Minocycline (BID)</a:t>
            </a:r>
            <a:endParaRPr lang="en-US" dirty="0"/>
          </a:p>
          <a:p>
            <a:pPr lvl="2"/>
            <a:r>
              <a:rPr lang="en-US" dirty="0"/>
              <a:t>14 day treatment duration preferred</a:t>
            </a:r>
          </a:p>
          <a:p>
            <a:pPr lvl="3"/>
            <a:r>
              <a:rPr lang="en-US" dirty="0"/>
              <a:t>7-10 day regimens </a:t>
            </a:r>
            <a:r>
              <a:rPr lang="en-US" dirty="0">
                <a:sym typeface="Wingdings" panose="05000000000000000000" pitchFamily="2" charset="2"/>
              </a:rPr>
              <a:t> failures, recurrence</a:t>
            </a:r>
          </a:p>
          <a:p>
            <a:pPr lvl="2"/>
            <a:r>
              <a:rPr lang="en-US" dirty="0">
                <a:sym typeface="Wingdings" panose="05000000000000000000" pitchFamily="2" charset="2"/>
              </a:rPr>
              <a:t>Sequential therapy = antibiotic switches ½ way + tinidazole</a:t>
            </a:r>
          </a:p>
          <a:p>
            <a:pPr lvl="3"/>
            <a:r>
              <a:rPr lang="en-US" dirty="0">
                <a:sym typeface="Wingdings" panose="05000000000000000000" pitchFamily="2" charset="2"/>
              </a:rPr>
              <a:t>Ex. PPI + amoxicillin x 5 days  PPI + clarithromycin + tinidazole x 5 days</a:t>
            </a:r>
          </a:p>
          <a:p>
            <a:pPr lvl="3"/>
            <a:endParaRPr lang="en-US" dirty="0"/>
          </a:p>
          <a:p>
            <a:pPr lvl="1"/>
            <a:r>
              <a:rPr lang="en-US" dirty="0"/>
              <a:t>Proton Pump Inhibitors (BID) </a:t>
            </a:r>
          </a:p>
          <a:p>
            <a:pPr lvl="2"/>
            <a:r>
              <a:rPr lang="en-US" dirty="0"/>
              <a:t>+/- Bismuth</a:t>
            </a:r>
          </a:p>
        </p:txBody>
      </p:sp>
      <p:cxnSp>
        <p:nvCxnSpPr>
          <p:cNvPr id="4" name="Straight Connector 3">
            <a:extLst>
              <a:ext uri="{FF2B5EF4-FFF2-40B4-BE49-F238E27FC236}">
                <a16:creationId xmlns:a16="http://schemas.microsoft.com/office/drawing/2014/main" id="{99665C4B-04EF-5020-87D5-9CF5E7606225}"/>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93C541A-8E52-0979-0600-CD16FF1EAF9B}"/>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2928511-501B-8C1A-E2BD-5526375B1482}"/>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1813A1F2-87EF-2318-A8E8-FE3870E4C160}"/>
              </a:ext>
            </a:extLst>
          </p:cNvPr>
          <p:cNvGrpSpPr/>
          <p:nvPr/>
        </p:nvGrpSpPr>
        <p:grpSpPr>
          <a:xfrm>
            <a:off x="6753376" y="1681887"/>
            <a:ext cx="2390624" cy="4525963"/>
            <a:chOff x="5466305" y="1994170"/>
            <a:chExt cx="2905967" cy="4863830"/>
          </a:xfrm>
        </p:grpSpPr>
        <p:pic>
          <p:nvPicPr>
            <p:cNvPr id="11" name="Picture 2">
              <a:extLst>
                <a:ext uri="{FF2B5EF4-FFF2-40B4-BE49-F238E27FC236}">
                  <a16:creationId xmlns:a16="http://schemas.microsoft.com/office/drawing/2014/main" id="{F3FA313B-2FA5-4818-BDF3-F147688905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924" t="11419"/>
            <a:stretch/>
          </p:blipFill>
          <p:spPr bwMode="auto">
            <a:xfrm>
              <a:off x="5466305" y="1994170"/>
              <a:ext cx="2857193" cy="486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9F30FB47-F57E-E1C0-882C-12E02B6D2663}"/>
                </a:ext>
              </a:extLst>
            </p:cNvPr>
            <p:cNvSpPr/>
            <p:nvPr/>
          </p:nvSpPr>
          <p:spPr>
            <a:xfrm>
              <a:off x="5943600" y="3132307"/>
              <a:ext cx="2276272" cy="3657600"/>
            </a:xfrm>
            <a:prstGeom prst="rect">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722FA6-2CED-65D8-A23B-26D4A71AD92E}"/>
                </a:ext>
              </a:extLst>
            </p:cNvPr>
            <p:cNvSpPr/>
            <p:nvPr/>
          </p:nvSpPr>
          <p:spPr>
            <a:xfrm>
              <a:off x="7266562" y="4542817"/>
              <a:ext cx="1105710" cy="680936"/>
            </a:xfrm>
            <a:prstGeom prst="rect">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96657258-50D9-E49B-5718-59A3A9F5613C}"/>
              </a:ext>
            </a:extLst>
          </p:cNvPr>
          <p:cNvSpPr/>
          <p:nvPr/>
        </p:nvSpPr>
        <p:spPr>
          <a:xfrm>
            <a:off x="8234375" y="4971895"/>
            <a:ext cx="784251" cy="211016"/>
          </a:xfrm>
          <a:prstGeom prst="rect">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68D7336-80E4-3289-48F3-B351E1D213B6}"/>
              </a:ext>
            </a:extLst>
          </p:cNvPr>
          <p:cNvSpPr/>
          <p:nvPr/>
        </p:nvSpPr>
        <p:spPr>
          <a:xfrm>
            <a:off x="7739925" y="3218105"/>
            <a:ext cx="1278702" cy="349652"/>
          </a:xfrm>
          <a:prstGeom prst="rect">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12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8" name="Picture 7" descr="Antimicrobial Drugs: Protein Synthesis Inhibitory Drugs Flashcards | Quizlet">
            <a:extLst>
              <a:ext uri="{FF2B5EF4-FFF2-40B4-BE49-F238E27FC236}">
                <a16:creationId xmlns:a16="http://schemas.microsoft.com/office/drawing/2014/main" id="{3C18D921-D4B3-409A-A34E-1A58F85222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404" t="9624" r="1466" b="26379"/>
          <a:stretch/>
        </p:blipFill>
        <p:spPr bwMode="auto">
          <a:xfrm>
            <a:off x="3156484" y="798016"/>
            <a:ext cx="5661493" cy="54501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B301F2-B0E5-A158-58CE-E43288D320F4}"/>
              </a:ext>
            </a:extLst>
          </p:cNvPr>
          <p:cNvSpPr txBox="1"/>
          <p:nvPr/>
        </p:nvSpPr>
        <p:spPr>
          <a:xfrm>
            <a:off x="1692494" y="3099208"/>
            <a:ext cx="2015613" cy="646331"/>
          </a:xfrm>
          <a:prstGeom prst="rect">
            <a:avLst/>
          </a:prstGeom>
          <a:noFill/>
        </p:spPr>
        <p:txBody>
          <a:bodyPr wrap="square" rtlCol="0">
            <a:spAutoFit/>
          </a:bodyPr>
          <a:lstStyle/>
          <a:p>
            <a:r>
              <a:rPr lang="en-US" dirty="0"/>
              <a:t>M = Macrolide</a:t>
            </a:r>
            <a:br>
              <a:rPr lang="en-US" dirty="0"/>
            </a:br>
            <a:r>
              <a:rPr lang="en-US" dirty="0"/>
              <a:t>T = Tetracycline</a:t>
            </a:r>
          </a:p>
        </p:txBody>
      </p:sp>
      <p:sp>
        <p:nvSpPr>
          <p:cNvPr id="3" name="Title 1">
            <a:extLst>
              <a:ext uri="{FF2B5EF4-FFF2-40B4-BE49-F238E27FC236}">
                <a16:creationId xmlns:a16="http://schemas.microsoft.com/office/drawing/2014/main" id="{9A9AB6D6-4445-6C33-461E-36AC8529C099}"/>
              </a:ext>
            </a:extLst>
          </p:cNvPr>
          <p:cNvSpPr>
            <a:spLocks noGrp="1"/>
          </p:cNvSpPr>
          <p:nvPr>
            <p:ph type="title"/>
          </p:nvPr>
        </p:nvSpPr>
        <p:spPr>
          <a:xfrm>
            <a:off x="351230" y="247712"/>
            <a:ext cx="8686801" cy="1143000"/>
          </a:xfrm>
        </p:spPr>
        <p:txBody>
          <a:bodyPr>
            <a:normAutofit/>
          </a:bodyPr>
          <a:lstStyle/>
          <a:p>
            <a:r>
              <a:rPr lang="en-US" dirty="0"/>
              <a:t>Macrolide &amp; Tetracycline Mechanism</a:t>
            </a:r>
          </a:p>
        </p:txBody>
      </p:sp>
      <p:sp>
        <p:nvSpPr>
          <p:cNvPr id="7" name="Isosceles Triangle 6">
            <a:extLst>
              <a:ext uri="{FF2B5EF4-FFF2-40B4-BE49-F238E27FC236}">
                <a16:creationId xmlns:a16="http://schemas.microsoft.com/office/drawing/2014/main" id="{0078CC20-D3FD-C1BA-41B8-5CBD181C0ED7}"/>
              </a:ext>
            </a:extLst>
          </p:cNvPr>
          <p:cNvSpPr/>
          <p:nvPr/>
        </p:nvSpPr>
        <p:spPr>
          <a:xfrm rot="10800000">
            <a:off x="1139730" y="3264104"/>
            <a:ext cx="464274" cy="329792"/>
          </a:xfrm>
          <a:prstGeom prst="triangle">
            <a:avLst>
              <a:gd name="adj" fmla="val 45623"/>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7706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Guideline Macrolides/Tetracyclines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457199" y="1600200"/>
            <a:ext cx="8686800" cy="5057367"/>
          </a:xfrm>
        </p:spPr>
        <p:txBody>
          <a:bodyPr>
            <a:normAutofit fontScale="70000" lnSpcReduction="20000"/>
          </a:bodyPr>
          <a:lstStyle/>
          <a:p>
            <a:r>
              <a:rPr lang="en-US" dirty="0"/>
              <a:t>Clarithromycin</a:t>
            </a:r>
          </a:p>
          <a:p>
            <a:pPr lvl="1"/>
            <a:r>
              <a:rPr lang="en-US" dirty="0"/>
              <a:t>Cardiovascular adversities (ex. ex. QTc ↑)</a:t>
            </a:r>
          </a:p>
          <a:p>
            <a:pPr lvl="1"/>
            <a:r>
              <a:rPr lang="en-US" dirty="0"/>
              <a:t>Clarithromycin has significant drug interactions</a:t>
            </a:r>
          </a:p>
          <a:p>
            <a:pPr lvl="1"/>
            <a:endParaRPr lang="en-US" dirty="0"/>
          </a:p>
          <a:p>
            <a:r>
              <a:rPr lang="en-US" dirty="0"/>
              <a:t>Tetracycline Doxycycline, Minocycline </a:t>
            </a:r>
          </a:p>
          <a:p>
            <a:pPr lvl="1"/>
            <a:r>
              <a:rPr lang="en-US" dirty="0"/>
              <a:t>Highlight Adverse Effects</a:t>
            </a:r>
          </a:p>
          <a:p>
            <a:pPr lvl="2"/>
            <a:r>
              <a:rPr lang="en-US" dirty="0"/>
              <a:t>N/V/D</a:t>
            </a:r>
          </a:p>
          <a:p>
            <a:pPr lvl="3"/>
            <a:r>
              <a:rPr lang="en-US" dirty="0"/>
              <a:t>Take with food (just not milk) to decrease incidence + severity</a:t>
            </a:r>
          </a:p>
          <a:p>
            <a:pPr lvl="2"/>
            <a:r>
              <a:rPr lang="en-US" dirty="0"/>
              <a:t>Photosensitivity (drug-light skin reaction </a:t>
            </a:r>
            <a:r>
              <a:rPr lang="en-US" dirty="0">
                <a:sym typeface="Wingdings" panose="05000000000000000000" pitchFamily="2" charset="2"/>
              </a:rPr>
              <a:t> ↑ sunburn/rash risk)</a:t>
            </a:r>
            <a:endParaRPr lang="en-US" dirty="0"/>
          </a:p>
          <a:p>
            <a:pPr lvl="2"/>
            <a:r>
              <a:rPr lang="en-US" dirty="0"/>
              <a:t>Discolored dentition </a:t>
            </a:r>
          </a:p>
          <a:p>
            <a:pPr lvl="3"/>
            <a:r>
              <a:rPr lang="en-US" dirty="0"/>
              <a:t>Only use in pts &gt; 8 YOA to reduce risk of permanently staining</a:t>
            </a:r>
          </a:p>
          <a:p>
            <a:pPr lvl="1"/>
            <a:r>
              <a:rPr lang="en-US" dirty="0"/>
              <a:t>Drug Information Pearls</a:t>
            </a:r>
          </a:p>
          <a:p>
            <a:pPr lvl="2"/>
            <a:r>
              <a:rPr lang="en-US" dirty="0"/>
              <a:t>Gram positive coverage only!</a:t>
            </a:r>
          </a:p>
          <a:p>
            <a:pPr lvl="2"/>
            <a:r>
              <a:rPr lang="en-US" dirty="0"/>
              <a:t>Oral bioavailability ~ 100%</a:t>
            </a:r>
          </a:p>
          <a:p>
            <a:pPr lvl="2"/>
            <a:r>
              <a:rPr lang="en-US" dirty="0"/>
              <a:t>Avoid cations (antacids, dairy products, </a:t>
            </a:r>
            <a:r>
              <a:rPr lang="en-US" dirty="0" err="1"/>
              <a:t>etc</a:t>
            </a:r>
            <a:r>
              <a:rPr lang="en-US" dirty="0"/>
              <a:t>) due to chelation inhibited absorption</a:t>
            </a:r>
          </a:p>
          <a:p>
            <a:pPr lvl="3"/>
            <a:r>
              <a:rPr lang="en-US" dirty="0"/>
              <a:t>Separate by 1-2 hours before AND after </a:t>
            </a:r>
          </a:p>
          <a:p>
            <a:pPr lvl="3"/>
            <a:endParaRPr lang="en-US" dirty="0"/>
          </a:p>
          <a:p>
            <a:pPr lvl="3"/>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2778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Antimicrobial Principles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p:txBody>
          <a:bodyPr>
            <a:normAutofit fontScale="85000" lnSpcReduction="20000"/>
          </a:bodyPr>
          <a:lstStyle/>
          <a:p>
            <a:r>
              <a:rPr lang="en-US" dirty="0"/>
              <a:t>Microbiology of Intraabdominal Infections</a:t>
            </a:r>
          </a:p>
          <a:p>
            <a:pPr lvl="1"/>
            <a:r>
              <a:rPr lang="en-US" dirty="0"/>
              <a:t>Aerobic and facultative gram + organisms</a:t>
            </a:r>
          </a:p>
          <a:p>
            <a:pPr lvl="2"/>
            <a:r>
              <a:rPr lang="en-US" i="1" dirty="0"/>
              <a:t>Enterococcus, Streptococcus…</a:t>
            </a:r>
            <a:r>
              <a:rPr lang="en-US" dirty="0"/>
              <a:t> </a:t>
            </a:r>
          </a:p>
          <a:p>
            <a:pPr lvl="1"/>
            <a:r>
              <a:rPr lang="en-US" dirty="0"/>
              <a:t>Gram – organisms</a:t>
            </a:r>
          </a:p>
          <a:p>
            <a:pPr lvl="2"/>
            <a:r>
              <a:rPr lang="en-US" i="1" dirty="0"/>
              <a:t>Enterobacter, Escherichia coli, Klebsiella, Proteus</a:t>
            </a:r>
            <a:endParaRPr lang="en-US" dirty="0"/>
          </a:p>
          <a:p>
            <a:pPr lvl="1"/>
            <a:r>
              <a:rPr lang="en-US" dirty="0"/>
              <a:t>Anaerobes</a:t>
            </a:r>
          </a:p>
          <a:p>
            <a:pPr lvl="2"/>
            <a:r>
              <a:rPr lang="en-US" dirty="0"/>
              <a:t>Ileum </a:t>
            </a:r>
            <a:r>
              <a:rPr lang="en-US" dirty="0">
                <a:sym typeface="Wingdings" panose="05000000000000000000" pitchFamily="2" charset="2"/>
              </a:rPr>
              <a:t> (obligates) large intestine </a:t>
            </a:r>
          </a:p>
          <a:p>
            <a:pPr lvl="3"/>
            <a:r>
              <a:rPr lang="en-US" dirty="0"/>
              <a:t>Obligates main examples = </a:t>
            </a:r>
            <a:r>
              <a:rPr lang="en-US" i="1" dirty="0"/>
              <a:t>Bacteroides, Clostridium</a:t>
            </a:r>
          </a:p>
          <a:p>
            <a:pPr lvl="3"/>
            <a:endParaRPr lang="en-US" i="1" dirty="0"/>
          </a:p>
          <a:p>
            <a:r>
              <a:rPr lang="en-US" dirty="0"/>
              <a:t>Spectrum of Empiric Regimens</a:t>
            </a:r>
          </a:p>
          <a:p>
            <a:pPr lvl="1"/>
            <a:r>
              <a:rPr lang="en-US" dirty="0"/>
              <a:t>Basic gram + coverage</a:t>
            </a:r>
          </a:p>
          <a:p>
            <a:pPr lvl="1"/>
            <a:r>
              <a:rPr lang="en-US" dirty="0"/>
              <a:t>Broad gram - coverage</a:t>
            </a:r>
          </a:p>
          <a:p>
            <a:pPr lvl="1"/>
            <a:r>
              <a:rPr lang="en-US" dirty="0"/>
              <a:t>Anaerobic coverage</a:t>
            </a:r>
          </a:p>
          <a:p>
            <a:pPr lvl="1"/>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3A490DEE-07C5-4128-BBF0-B2F1963492A3}"/>
              </a:ext>
            </a:extLst>
          </p:cNvPr>
          <p:cNvSpPr txBox="1"/>
          <p:nvPr/>
        </p:nvSpPr>
        <p:spPr>
          <a:xfrm>
            <a:off x="457200" y="6512394"/>
            <a:ext cx="8686800" cy="276999"/>
          </a:xfrm>
          <a:prstGeom prst="rect">
            <a:avLst/>
          </a:prstGeom>
          <a:noFill/>
        </p:spPr>
        <p:txBody>
          <a:bodyPr wrap="square" rtlCol="0">
            <a:spAutoFit/>
          </a:bodyPr>
          <a:lstStyle/>
          <a:p>
            <a:pPr algn="r"/>
            <a:r>
              <a:rPr lang="en-US" sz="1200" dirty="0"/>
              <a:t>ACCP: Update in Therapeutics 2022.</a:t>
            </a:r>
          </a:p>
        </p:txBody>
      </p:sp>
      <p:pic>
        <p:nvPicPr>
          <p:cNvPr id="1026" name="Picture 2" descr="Colorful Microscopic View of Bacteria, Vibrant Spectrum. Microbiology ...">
            <a:extLst>
              <a:ext uri="{FF2B5EF4-FFF2-40B4-BE49-F238E27FC236}">
                <a16:creationId xmlns:a16="http://schemas.microsoft.com/office/drawing/2014/main" id="{F4D53E93-49A1-4E7E-5A40-9C46DC6D8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5714" y="1803869"/>
            <a:ext cx="1911233" cy="441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793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EF0494-E628-73D8-EF1C-6C855AAEE138}"/>
              </a:ext>
            </a:extLst>
          </p:cNvPr>
          <p:cNvPicPr>
            <a:picLocks noChangeAspect="1"/>
          </p:cNvPicPr>
          <p:nvPr/>
        </p:nvPicPr>
        <p:blipFill>
          <a:blip r:embed="rId2"/>
          <a:stretch>
            <a:fillRect/>
          </a:stretch>
        </p:blipFill>
        <p:spPr>
          <a:xfrm>
            <a:off x="778096" y="4759561"/>
            <a:ext cx="5591955" cy="1667108"/>
          </a:xfrm>
          <a:prstGeom prst="rect">
            <a:avLst/>
          </a:prstGeom>
        </p:spPr>
      </p:pic>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9218" name="Picture 2">
            <a:extLst>
              <a:ext uri="{FF2B5EF4-FFF2-40B4-BE49-F238E27FC236}">
                <a16:creationId xmlns:a16="http://schemas.microsoft.com/office/drawing/2014/main" id="{BAFD36CD-1240-4556-B657-0FB1FABBD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694" y="1666704"/>
            <a:ext cx="5233306" cy="332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6731001-9A91-CEC7-86D5-CC701D7F9CB1}"/>
              </a:ext>
            </a:extLst>
          </p:cNvPr>
          <p:cNvSpPr>
            <a:spLocks noGrp="1"/>
          </p:cNvSpPr>
          <p:nvPr>
            <p:ph type="title"/>
          </p:nvPr>
        </p:nvSpPr>
        <p:spPr>
          <a:xfrm>
            <a:off x="457200" y="274638"/>
            <a:ext cx="8229600" cy="1143000"/>
          </a:xfrm>
        </p:spPr>
        <p:txBody>
          <a:bodyPr/>
          <a:lstStyle/>
          <a:p>
            <a:r>
              <a:rPr lang="en-US" dirty="0"/>
              <a:t>Bismuth</a:t>
            </a:r>
          </a:p>
        </p:txBody>
      </p:sp>
    </p:spTree>
    <p:extLst>
      <p:ext uri="{BB962C8B-B14F-4D97-AF65-F5344CB8AC3E}">
        <p14:creationId xmlns:p14="http://schemas.microsoft.com/office/powerpoint/2010/main" val="524559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2F5A5-8E5C-D84F-36B8-E84FC0C1DEF7}"/>
              </a:ext>
            </a:extLst>
          </p:cNvPr>
          <p:cNvSpPr>
            <a:spLocks noGrp="1"/>
          </p:cNvSpPr>
          <p:nvPr>
            <p:ph type="title"/>
          </p:nvPr>
        </p:nvSpPr>
        <p:spPr/>
        <p:txBody>
          <a:bodyPr/>
          <a:lstStyle/>
          <a:p>
            <a:r>
              <a:rPr lang="en-US" dirty="0"/>
              <a:t>Other Bacterial Colitis/Gastritis	</a:t>
            </a:r>
          </a:p>
        </p:txBody>
      </p:sp>
      <p:sp>
        <p:nvSpPr>
          <p:cNvPr id="3" name="Content Placeholder 2">
            <a:extLst>
              <a:ext uri="{FF2B5EF4-FFF2-40B4-BE49-F238E27FC236}">
                <a16:creationId xmlns:a16="http://schemas.microsoft.com/office/drawing/2014/main" id="{E6CB4915-76AA-856A-CD4A-BCDAF114CD78}"/>
              </a:ext>
            </a:extLst>
          </p:cNvPr>
          <p:cNvSpPr>
            <a:spLocks noGrp="1"/>
          </p:cNvSpPr>
          <p:nvPr>
            <p:ph idx="1"/>
          </p:nvPr>
        </p:nvSpPr>
        <p:spPr/>
        <p:txBody>
          <a:bodyPr>
            <a:normAutofit fontScale="77500" lnSpcReduction="20000"/>
          </a:bodyPr>
          <a:lstStyle/>
          <a:p>
            <a:r>
              <a:rPr lang="en-US" dirty="0"/>
              <a:t>“Let it run its course”</a:t>
            </a:r>
          </a:p>
          <a:p>
            <a:pPr lvl="1"/>
            <a:r>
              <a:rPr lang="en-US" dirty="0"/>
              <a:t>Exceptions = severe cases, immunocompromised, recurrent…</a:t>
            </a:r>
          </a:p>
          <a:p>
            <a:pPr lvl="1"/>
            <a:endParaRPr lang="en-US" dirty="0"/>
          </a:p>
          <a:p>
            <a:r>
              <a:rPr lang="en-US" dirty="0"/>
              <a:t>Problematic Pathogens</a:t>
            </a:r>
          </a:p>
          <a:p>
            <a:pPr lvl="1"/>
            <a:r>
              <a:rPr lang="en-US" dirty="0"/>
              <a:t>Campylobacter</a:t>
            </a:r>
          </a:p>
          <a:p>
            <a:pPr lvl="2"/>
            <a:r>
              <a:rPr lang="en-US" dirty="0"/>
              <a:t>Drug of Choice = </a:t>
            </a:r>
            <a:r>
              <a:rPr lang="en-US" b="1" dirty="0"/>
              <a:t>Azithromycin…fluoroquinolone</a:t>
            </a:r>
          </a:p>
          <a:p>
            <a:pPr lvl="1"/>
            <a:r>
              <a:rPr lang="en-US" dirty="0"/>
              <a:t>E. Coli</a:t>
            </a:r>
          </a:p>
          <a:p>
            <a:pPr lvl="2"/>
            <a:r>
              <a:rPr lang="en-US" dirty="0"/>
              <a:t>Many options…sometimes ESBL-producing </a:t>
            </a:r>
            <a:r>
              <a:rPr lang="en-US" dirty="0">
                <a:sym typeface="Wingdings" panose="05000000000000000000" pitchFamily="2" charset="2"/>
              </a:rPr>
              <a:t> tailor coverage </a:t>
            </a:r>
            <a:endParaRPr lang="en-US" dirty="0"/>
          </a:p>
          <a:p>
            <a:pPr lvl="1"/>
            <a:r>
              <a:rPr lang="en-US" dirty="0"/>
              <a:t>Salmonella</a:t>
            </a:r>
          </a:p>
          <a:p>
            <a:pPr lvl="2"/>
            <a:r>
              <a:rPr lang="en-US" dirty="0"/>
              <a:t>Drug of Choice = Ceftriaxone</a:t>
            </a:r>
          </a:p>
          <a:p>
            <a:pPr lvl="2"/>
            <a:r>
              <a:rPr lang="en-US" dirty="0"/>
              <a:t>Alternatives = </a:t>
            </a:r>
            <a:r>
              <a:rPr lang="en-US" b="1" dirty="0"/>
              <a:t>Azithromycin, fluroquinolone</a:t>
            </a:r>
          </a:p>
          <a:p>
            <a:pPr lvl="1"/>
            <a:r>
              <a:rPr lang="en-US" dirty="0"/>
              <a:t>Shigella</a:t>
            </a:r>
          </a:p>
          <a:p>
            <a:pPr lvl="2"/>
            <a:r>
              <a:rPr lang="en-US" dirty="0"/>
              <a:t>Drugs of Choice = </a:t>
            </a:r>
            <a:r>
              <a:rPr lang="en-US" b="1" dirty="0"/>
              <a:t>Azithromycin, fluoroquinolone</a:t>
            </a:r>
          </a:p>
        </p:txBody>
      </p:sp>
    </p:spTree>
    <p:extLst>
      <p:ext uri="{BB962C8B-B14F-4D97-AF65-F5344CB8AC3E}">
        <p14:creationId xmlns:p14="http://schemas.microsoft.com/office/powerpoint/2010/main" val="3210362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92E21-9044-E5DF-C25E-35F48B545DB0}"/>
              </a:ext>
            </a:extLst>
          </p:cNvPr>
          <p:cNvSpPr>
            <a:spLocks noGrp="1"/>
          </p:cNvSpPr>
          <p:nvPr>
            <p:ph type="title"/>
          </p:nvPr>
        </p:nvSpPr>
        <p:spPr/>
        <p:txBody>
          <a:bodyPr/>
          <a:lstStyle/>
          <a:p>
            <a:r>
              <a:rPr lang="en-US" dirty="0"/>
              <a:t>Supportive Care</a:t>
            </a:r>
          </a:p>
        </p:txBody>
      </p:sp>
      <p:sp>
        <p:nvSpPr>
          <p:cNvPr id="3" name="Content Placeholder 2">
            <a:extLst>
              <a:ext uri="{FF2B5EF4-FFF2-40B4-BE49-F238E27FC236}">
                <a16:creationId xmlns:a16="http://schemas.microsoft.com/office/drawing/2014/main" id="{071C0F6A-E910-7098-0E7E-359E5F7F1A82}"/>
              </a:ext>
            </a:extLst>
          </p:cNvPr>
          <p:cNvSpPr>
            <a:spLocks noGrp="1"/>
          </p:cNvSpPr>
          <p:nvPr>
            <p:ph idx="1"/>
          </p:nvPr>
        </p:nvSpPr>
        <p:spPr/>
        <p:txBody>
          <a:bodyPr>
            <a:normAutofit fontScale="70000" lnSpcReduction="20000"/>
          </a:bodyPr>
          <a:lstStyle/>
          <a:p>
            <a:r>
              <a:rPr lang="en-US" dirty="0"/>
              <a:t>Don’t forget:</a:t>
            </a:r>
          </a:p>
          <a:p>
            <a:pPr lvl="1"/>
            <a:r>
              <a:rPr lang="en-US" dirty="0"/>
              <a:t>Analgesics</a:t>
            </a:r>
          </a:p>
          <a:p>
            <a:pPr lvl="2"/>
            <a:r>
              <a:rPr lang="en-US" dirty="0"/>
              <a:t>Appropriate for the 1) pain level 2) indication 3) patient</a:t>
            </a:r>
          </a:p>
          <a:p>
            <a:pPr lvl="3"/>
            <a:r>
              <a:rPr lang="en-US" dirty="0"/>
              <a:t>Acetaminophen for mild pain…opioids for severe pain</a:t>
            </a:r>
          </a:p>
          <a:p>
            <a:pPr lvl="3"/>
            <a:r>
              <a:rPr lang="en-US" dirty="0"/>
              <a:t>Avoiding NSAIDs in H. pylori</a:t>
            </a:r>
          </a:p>
          <a:p>
            <a:pPr lvl="3"/>
            <a:r>
              <a:rPr lang="en-US" dirty="0"/>
              <a:t>Avoiding NSAIDs in CKD</a:t>
            </a:r>
          </a:p>
          <a:p>
            <a:pPr lvl="1"/>
            <a:r>
              <a:rPr lang="en-US" dirty="0"/>
              <a:t>Antiemetics</a:t>
            </a:r>
          </a:p>
          <a:p>
            <a:pPr lvl="2"/>
            <a:r>
              <a:rPr lang="en-US" dirty="0"/>
              <a:t>Ex. Ondansetron, promethazine…</a:t>
            </a:r>
          </a:p>
          <a:p>
            <a:pPr lvl="2"/>
            <a:r>
              <a:rPr lang="en-US" dirty="0"/>
              <a:t>Take advantage of alternate routes (IV, RTL, TOP)</a:t>
            </a:r>
          </a:p>
          <a:p>
            <a:pPr lvl="1"/>
            <a:r>
              <a:rPr lang="en-US" dirty="0"/>
              <a:t>Antispasmodics</a:t>
            </a:r>
          </a:p>
          <a:p>
            <a:pPr lvl="2"/>
            <a:r>
              <a:rPr lang="en-US" dirty="0"/>
              <a:t>Ex. Dicyclomine, hyoscyamine</a:t>
            </a:r>
          </a:p>
          <a:p>
            <a:pPr lvl="3"/>
            <a:r>
              <a:rPr lang="en-US" dirty="0"/>
              <a:t>MAY be helpful…literature/EBM lacking</a:t>
            </a:r>
          </a:p>
          <a:p>
            <a:pPr lvl="1"/>
            <a:r>
              <a:rPr lang="en-US" dirty="0"/>
              <a:t>Antidiarrheals</a:t>
            </a:r>
          </a:p>
          <a:p>
            <a:pPr lvl="2"/>
            <a:r>
              <a:rPr lang="en-US" dirty="0"/>
              <a:t>Bismuth…</a:t>
            </a:r>
          </a:p>
          <a:p>
            <a:pPr lvl="2"/>
            <a:r>
              <a:rPr lang="en-US" dirty="0"/>
              <a:t>Ex. Loperamide (OTC), diphenoxylate/atropine (RX)</a:t>
            </a:r>
          </a:p>
          <a:p>
            <a:pPr lvl="3"/>
            <a:r>
              <a:rPr lang="en-US" dirty="0"/>
              <a:t>NOT for invasive infections!</a:t>
            </a:r>
          </a:p>
          <a:p>
            <a:pPr lvl="1"/>
            <a:endParaRPr lang="en-US" dirty="0"/>
          </a:p>
        </p:txBody>
      </p:sp>
    </p:spTree>
    <p:extLst>
      <p:ext uri="{BB962C8B-B14F-4D97-AF65-F5344CB8AC3E}">
        <p14:creationId xmlns:p14="http://schemas.microsoft.com/office/powerpoint/2010/main" val="2121115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normAutofit fontScale="90000"/>
          </a:bodyPr>
          <a:lstStyle/>
          <a:p>
            <a:r>
              <a:rPr lang="en-US" dirty="0"/>
              <a:t>Highlight Pharmacotherapy Resources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p:txBody>
          <a:bodyPr>
            <a:normAutofit fontScale="85000" lnSpcReduction="20000"/>
          </a:bodyPr>
          <a:lstStyle/>
          <a:p>
            <a:r>
              <a:rPr lang="en-US" dirty="0">
                <a:hlinkClick r:id="rId2"/>
              </a:rPr>
              <a:t>2013 American College of Gastroenterology Management of Acute Pancreatitis Guidelines</a:t>
            </a:r>
            <a:endParaRPr lang="en-US" dirty="0">
              <a:hlinkClick r:id="rId3"/>
            </a:endParaRPr>
          </a:p>
          <a:p>
            <a:endParaRPr lang="en-US" dirty="0">
              <a:hlinkClick r:id="rId3"/>
            </a:endParaRPr>
          </a:p>
          <a:p>
            <a:r>
              <a:rPr lang="en-US" dirty="0">
                <a:hlinkClick r:id="rId3"/>
              </a:rPr>
              <a:t>Infectious Diseases Society of America</a:t>
            </a:r>
            <a:endParaRPr lang="en-US" dirty="0"/>
          </a:p>
          <a:p>
            <a:pPr lvl="1"/>
            <a:r>
              <a:rPr lang="en-US" dirty="0"/>
              <a:t>Guidelines by organ and sometimes by organism</a:t>
            </a:r>
          </a:p>
          <a:p>
            <a:pPr lvl="1"/>
            <a:endParaRPr lang="en-US" dirty="0"/>
          </a:p>
          <a:p>
            <a:r>
              <a:rPr lang="en-US" dirty="0"/>
              <a:t>Medication Databases</a:t>
            </a:r>
          </a:p>
          <a:p>
            <a:pPr lvl="1"/>
            <a:r>
              <a:rPr lang="en-US" dirty="0"/>
              <a:t>Lexi-Comp, Micromedex</a:t>
            </a:r>
            <a:br>
              <a:rPr lang="en-US" dirty="0"/>
            </a:br>
            <a:endParaRPr lang="en-US" dirty="0"/>
          </a:p>
          <a:p>
            <a:r>
              <a:rPr lang="en-US" dirty="0"/>
              <a:t>Therapy </a:t>
            </a:r>
            <a:r>
              <a:rPr lang="en-US" dirty="0" err="1"/>
              <a:t>QuickGuide</a:t>
            </a:r>
            <a:endParaRPr lang="en-US" dirty="0"/>
          </a:p>
          <a:p>
            <a:pPr lvl="1"/>
            <a:r>
              <a:rPr lang="en-US" dirty="0" err="1"/>
              <a:t>UpToDate</a:t>
            </a:r>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8734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75031-A989-0795-39DC-8A8A5E5EE1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45175B-8F00-630F-87E3-BFC73845177B}"/>
              </a:ext>
            </a:extLst>
          </p:cNvPr>
          <p:cNvSpPr>
            <a:spLocks noGrp="1"/>
          </p:cNvSpPr>
          <p:nvPr>
            <p:ph type="ctrTitle"/>
          </p:nvPr>
        </p:nvSpPr>
        <p:spPr>
          <a:xfrm>
            <a:off x="0" y="1138473"/>
            <a:ext cx="9144000" cy="1470025"/>
          </a:xfrm>
        </p:spPr>
        <p:txBody>
          <a:bodyPr>
            <a:normAutofit/>
          </a:bodyPr>
          <a:lstStyle/>
          <a:p>
            <a:r>
              <a:rPr lang="en-US" dirty="0">
                <a:solidFill>
                  <a:schemeClr val="accent6">
                    <a:lumMod val="75000"/>
                  </a:schemeClr>
                </a:solidFill>
              </a:rPr>
              <a:t>Gastrointestinal Infections</a:t>
            </a:r>
          </a:p>
        </p:txBody>
      </p:sp>
      <p:sp>
        <p:nvSpPr>
          <p:cNvPr id="3" name="Subtitle 2">
            <a:extLst>
              <a:ext uri="{FF2B5EF4-FFF2-40B4-BE49-F238E27FC236}">
                <a16:creationId xmlns:a16="http://schemas.microsoft.com/office/drawing/2014/main" id="{C932662F-EFBB-C042-5A52-9C80AE6B8E49}"/>
              </a:ext>
            </a:extLst>
          </p:cNvPr>
          <p:cNvSpPr>
            <a:spLocks noGrp="1"/>
          </p:cNvSpPr>
          <p:nvPr>
            <p:ph type="subTitle" idx="1"/>
          </p:nvPr>
        </p:nvSpPr>
        <p:spPr>
          <a:xfrm>
            <a:off x="1371600" y="2668007"/>
            <a:ext cx="6400800" cy="1752600"/>
          </a:xfrm>
        </p:spPr>
        <p:txBody>
          <a:bodyPr/>
          <a:lstStyle/>
          <a:p>
            <a:r>
              <a:rPr lang="en-US" dirty="0"/>
              <a:t>PAS 523</a:t>
            </a:r>
          </a:p>
          <a:p>
            <a:r>
              <a:rPr lang="en-US" dirty="0"/>
              <a:t>July 2025</a:t>
            </a:r>
          </a:p>
          <a:p>
            <a:endParaRPr lang="en-US" dirty="0"/>
          </a:p>
        </p:txBody>
      </p:sp>
      <p:sp>
        <p:nvSpPr>
          <p:cNvPr id="12" name="TextBox 11">
            <a:extLst>
              <a:ext uri="{FF2B5EF4-FFF2-40B4-BE49-F238E27FC236}">
                <a16:creationId xmlns:a16="http://schemas.microsoft.com/office/drawing/2014/main" id="{EBB534DD-D19F-4915-2A76-96792A80C636}"/>
              </a:ext>
            </a:extLst>
          </p:cNvPr>
          <p:cNvSpPr txBox="1"/>
          <p:nvPr/>
        </p:nvSpPr>
        <p:spPr>
          <a:xfrm>
            <a:off x="0" y="4271749"/>
            <a:ext cx="9144000" cy="1384995"/>
          </a:xfrm>
          <a:prstGeom prst="rect">
            <a:avLst/>
          </a:prstGeom>
          <a:noFill/>
        </p:spPr>
        <p:txBody>
          <a:bodyPr wrap="square" rtlCol="0">
            <a:spAutoFit/>
          </a:bodyPr>
          <a:lstStyle/>
          <a:p>
            <a:pPr algn="ctr"/>
            <a:r>
              <a:rPr lang="en-US" dirty="0"/>
              <a:t>Robert Wood, PharmD, BCCCP, VHA-CM</a:t>
            </a:r>
          </a:p>
          <a:p>
            <a:pPr algn="ctr"/>
            <a:r>
              <a:rPr lang="en-US" dirty="0"/>
              <a:t>Adjunct Professor, Milligan College, Physician Assistant Studies Program</a:t>
            </a:r>
            <a:br>
              <a:rPr lang="en-US" dirty="0"/>
            </a:br>
            <a:r>
              <a:rPr lang="en-US" dirty="0"/>
              <a:t>Acute Care Clinical Pharmacist Practitioner, James H. </a:t>
            </a:r>
            <a:r>
              <a:rPr lang="en-US" dirty="0" err="1"/>
              <a:t>Quillen</a:t>
            </a:r>
            <a:r>
              <a:rPr lang="en-US" dirty="0"/>
              <a:t> VAMC</a:t>
            </a:r>
            <a:br>
              <a:rPr lang="en-US" dirty="0"/>
            </a:br>
            <a:r>
              <a:rPr lang="en-US" dirty="0">
                <a:solidFill>
                  <a:schemeClr val="accent6">
                    <a:lumMod val="75000"/>
                  </a:schemeClr>
                </a:solidFill>
                <a:hlinkClick r:id="rId3"/>
              </a:rPr>
              <a:t>Robert.Wood5@va.gov</a:t>
            </a:r>
            <a:r>
              <a:rPr lang="en-US" dirty="0">
                <a:solidFill>
                  <a:schemeClr val="accent6">
                    <a:lumMod val="75000"/>
                  </a:schemeClr>
                </a:solidFill>
              </a:rPr>
              <a:t> </a:t>
            </a:r>
            <a:br>
              <a:rPr lang="en-US" dirty="0"/>
            </a:br>
            <a:endParaRPr lang="en-US" sz="1200" dirty="0"/>
          </a:p>
        </p:txBody>
      </p:sp>
      <p:cxnSp>
        <p:nvCxnSpPr>
          <p:cNvPr id="13" name="Straight Connector 12">
            <a:extLst>
              <a:ext uri="{FF2B5EF4-FFF2-40B4-BE49-F238E27FC236}">
                <a16:creationId xmlns:a16="http://schemas.microsoft.com/office/drawing/2014/main" id="{C7A223EE-432A-DA96-20A0-324449B7F7F9}"/>
              </a:ext>
            </a:extLst>
          </p:cNvPr>
          <p:cNvCxnSpPr/>
          <p:nvPr/>
        </p:nvCxnSpPr>
        <p:spPr>
          <a:xfrm>
            <a:off x="2896179" y="6507088"/>
            <a:ext cx="489101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9B7382F-1D24-393E-04CF-6E81A5D4F141}"/>
              </a:ext>
            </a:extLst>
          </p:cNvPr>
          <p:cNvCxnSpPr/>
          <p:nvPr/>
        </p:nvCxnSpPr>
        <p:spPr>
          <a:xfrm>
            <a:off x="3032813" y="6370454"/>
            <a:ext cx="4738617"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CBD9657-383D-E391-103A-336D7706BC99}"/>
              </a:ext>
            </a:extLst>
          </p:cNvPr>
          <p:cNvCxnSpPr/>
          <p:nvPr/>
        </p:nvCxnSpPr>
        <p:spPr>
          <a:xfrm>
            <a:off x="3200979" y="6202288"/>
            <a:ext cx="4586217" cy="128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6EFDFD4-0B25-8483-6F97-91798225433B}"/>
              </a:ext>
            </a:extLst>
          </p:cNvPr>
          <p:cNvCxnSpPr/>
          <p:nvPr/>
        </p:nvCxnSpPr>
        <p:spPr>
          <a:xfrm>
            <a:off x="8761480" y="410994"/>
            <a:ext cx="34681" cy="511425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356AA8F-FA1E-D571-E051-50A9251334EB}"/>
              </a:ext>
            </a:extLst>
          </p:cNvPr>
          <p:cNvCxnSpPr/>
          <p:nvPr/>
        </p:nvCxnSpPr>
        <p:spPr>
          <a:xfrm flipH="1">
            <a:off x="8890419" y="325934"/>
            <a:ext cx="1" cy="5326909"/>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E1D55C0-06EA-36B3-1153-B27A11B85D58}"/>
              </a:ext>
            </a:extLst>
          </p:cNvPr>
          <p:cNvCxnSpPr/>
          <p:nvPr/>
        </p:nvCxnSpPr>
        <p:spPr>
          <a:xfrm flipH="1">
            <a:off x="8984679" y="230241"/>
            <a:ext cx="12828" cy="557223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2" name="Picture 21" descr="PA Program Patches – Physician Assistant History Society®">
            <a:extLst>
              <a:ext uri="{FF2B5EF4-FFF2-40B4-BE49-F238E27FC236}">
                <a16:creationId xmlns:a16="http://schemas.microsoft.com/office/drawing/2014/main" id="{9C077A37-2032-0DFE-A900-C6B870D37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9226" y="5729436"/>
            <a:ext cx="898323" cy="89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8231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Test Yourself</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p:txBody>
          <a:bodyPr>
            <a:normAutofit fontScale="92500" lnSpcReduction="20000"/>
          </a:bodyPr>
          <a:lstStyle/>
          <a:p>
            <a:r>
              <a:rPr lang="en-US" dirty="0"/>
              <a:t>PT is a 64 YOM with a PMH = alcoholic cirrhosis, arthritis, COPD, and seasonal allergies who is suspected to have community-acquired peritonitis. He is allergic to fluoroquinolones (angioedema). He is currently stable and only mildly symptomatic. You admit him to a medical floor and appropriately prescribe him:</a:t>
            </a:r>
          </a:p>
          <a:p>
            <a:pPr marL="971550" lvl="1" indent="-514350">
              <a:buFont typeface="+mj-lt"/>
              <a:buAutoNum type="alphaUcPeriod"/>
            </a:pPr>
            <a:r>
              <a:rPr lang="en-US" dirty="0"/>
              <a:t>Ertapenem</a:t>
            </a:r>
          </a:p>
          <a:p>
            <a:pPr marL="971550" lvl="1" indent="-514350">
              <a:buFont typeface="+mj-lt"/>
              <a:buAutoNum type="alphaUcPeriod"/>
            </a:pPr>
            <a:r>
              <a:rPr lang="en-US" dirty="0"/>
              <a:t>Cefepime </a:t>
            </a:r>
          </a:p>
          <a:p>
            <a:pPr marL="971550" lvl="1" indent="-514350">
              <a:buFont typeface="+mj-lt"/>
              <a:buAutoNum type="alphaUcPeriod"/>
            </a:pPr>
            <a:r>
              <a:rPr lang="en-US" dirty="0"/>
              <a:t>Moxifloxacin</a:t>
            </a:r>
          </a:p>
          <a:p>
            <a:pPr marL="971550" lvl="1" indent="-514350">
              <a:buFont typeface="+mj-lt"/>
              <a:buAutoNum type="alphaUcPeriod"/>
            </a:pPr>
            <a:r>
              <a:rPr lang="en-US" dirty="0"/>
              <a:t>Vancomycin</a:t>
            </a:r>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2547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Test Yourself</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p:txBody>
          <a:bodyPr>
            <a:normAutofit fontScale="92500" lnSpcReduction="20000"/>
          </a:bodyPr>
          <a:lstStyle/>
          <a:p>
            <a:r>
              <a:rPr lang="en-US" dirty="0"/>
              <a:t>RP is an unfortunate 27 YOM who contracted </a:t>
            </a:r>
            <a:r>
              <a:rPr lang="en-US" i="1" dirty="0"/>
              <a:t>C. diff </a:t>
            </a:r>
            <a:r>
              <a:rPr lang="en-US" dirty="0"/>
              <a:t>on his clinical rotation due to poor hand hygiene. While he feels that this is severe, you deem that he is suffering from an initial, non-severe case. Select any/all optimal regimen(s) for PT.</a:t>
            </a:r>
          </a:p>
          <a:p>
            <a:pPr marL="971550" lvl="1" indent="-514350">
              <a:buFont typeface="+mj-lt"/>
              <a:buAutoNum type="alphaUcPeriod"/>
            </a:pPr>
            <a:r>
              <a:rPr lang="en-US" dirty="0"/>
              <a:t>Vancomycin IV x 10 days</a:t>
            </a:r>
          </a:p>
          <a:p>
            <a:pPr marL="971550" lvl="1" indent="-514350">
              <a:buFont typeface="+mj-lt"/>
              <a:buAutoNum type="alphaUcPeriod"/>
            </a:pPr>
            <a:r>
              <a:rPr lang="en-US" dirty="0"/>
              <a:t>Metronidazole PO x 10 days</a:t>
            </a:r>
          </a:p>
          <a:p>
            <a:pPr marL="971550" lvl="1" indent="-514350">
              <a:buFont typeface="+mj-lt"/>
              <a:buAutoNum type="alphaUcPeriod"/>
            </a:pPr>
            <a:r>
              <a:rPr lang="en-US" dirty="0"/>
              <a:t>Fidaxomicin PO x 10 days</a:t>
            </a:r>
          </a:p>
          <a:p>
            <a:pPr marL="971550" lvl="1" indent="-514350">
              <a:buFont typeface="+mj-lt"/>
              <a:buAutoNum type="alphaUcPeriod"/>
            </a:pPr>
            <a:r>
              <a:rPr lang="en-US" dirty="0" err="1"/>
              <a:t>Bezlotoxumab</a:t>
            </a:r>
            <a:endParaRPr lang="en-US" dirty="0"/>
          </a:p>
          <a:p>
            <a:pPr marL="971550" lvl="1" indent="-514350">
              <a:buFont typeface="+mj-lt"/>
              <a:buAutoNum type="alphaUcPeriod"/>
            </a:pPr>
            <a:r>
              <a:rPr lang="en-US" dirty="0"/>
              <a:t>Fecal microbiota transplant</a:t>
            </a:r>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086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Test Yourself</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228598" y="1600200"/>
            <a:ext cx="9086852" cy="4525963"/>
          </a:xfrm>
        </p:spPr>
        <p:txBody>
          <a:bodyPr/>
          <a:lstStyle/>
          <a:p>
            <a:r>
              <a:rPr lang="en-US" dirty="0"/>
              <a:t>Select the best regimen below to treat a H. pylori infection.</a:t>
            </a:r>
          </a:p>
          <a:p>
            <a:pPr marL="971550" lvl="1" indent="-514350">
              <a:buFont typeface="+mj-lt"/>
              <a:buAutoNum type="alphaUcPeriod"/>
            </a:pPr>
            <a:r>
              <a:rPr lang="en-US" dirty="0"/>
              <a:t>(Amoxicillin + Clindamycin + PPI) x 7 days</a:t>
            </a:r>
          </a:p>
          <a:p>
            <a:pPr marL="971550" lvl="1" indent="-514350">
              <a:buFont typeface="+mj-lt"/>
              <a:buAutoNum type="alphaUcPeriod"/>
            </a:pPr>
            <a:r>
              <a:rPr lang="en-US" dirty="0"/>
              <a:t>(Amoxicillin + Clarithromycin + PPI) x 14 days</a:t>
            </a:r>
          </a:p>
          <a:p>
            <a:pPr marL="971550" lvl="1" indent="-514350">
              <a:buFont typeface="+mj-lt"/>
              <a:buAutoNum type="alphaUcPeriod"/>
            </a:pPr>
            <a:r>
              <a:rPr lang="en-US" dirty="0"/>
              <a:t>(Metronidazole + Tetracycline + Bismuth) x 10 days</a:t>
            </a:r>
          </a:p>
          <a:p>
            <a:pPr marL="971550" lvl="1" indent="-514350">
              <a:buFont typeface="+mj-lt"/>
              <a:buAutoNum type="alphaUcPeriod"/>
            </a:pPr>
            <a:r>
              <a:rPr lang="en-US" dirty="0"/>
              <a:t>(Metronidazole + Tinidazole + Bismuth + PPI) x 14 days</a:t>
            </a:r>
          </a:p>
          <a:p>
            <a:pPr lvl="1"/>
            <a:endParaRPr lang="en-US" dirty="0"/>
          </a:p>
          <a:p>
            <a:pPr lvl="1"/>
            <a:endParaRPr lang="en-US" dirty="0"/>
          </a:p>
          <a:p>
            <a:pPr lvl="1"/>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8720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Test Yourself</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p:txBody>
          <a:bodyPr>
            <a:normAutofit fontScale="77500" lnSpcReduction="20000"/>
          </a:bodyPr>
          <a:lstStyle/>
          <a:p>
            <a:r>
              <a:rPr lang="en-US" dirty="0"/>
              <a:t>FP is a 25 YOF college student who plays tennis for ETSU. She has a historical allergy to PCN (GI upset) and takes no medications (although she has a PMH = </a:t>
            </a:r>
            <a:r>
              <a:rPr lang="en-US" dirty="0" err="1"/>
              <a:t>congential</a:t>
            </a:r>
            <a:r>
              <a:rPr lang="en-US" dirty="0"/>
              <a:t> QTc prolongation). She religiously drinks protein shakes fortified with vitamins and minerals “to stay nourished and fit.” She loves to bar hop with her friends on the weekend – “I diet to drink.” Assuming that all the antibiotic regimens below are equally efficacious for her infection, which would you choose and why?</a:t>
            </a:r>
          </a:p>
          <a:p>
            <a:pPr marL="971550" lvl="1" indent="-514350">
              <a:buFont typeface="+mj-lt"/>
              <a:buAutoNum type="alphaUcPeriod"/>
            </a:pPr>
            <a:r>
              <a:rPr lang="en-US" dirty="0"/>
              <a:t>Amoxicillin/clavulanate</a:t>
            </a:r>
          </a:p>
          <a:p>
            <a:pPr marL="971550" lvl="1" indent="-514350">
              <a:buFont typeface="+mj-lt"/>
              <a:buAutoNum type="alphaUcPeriod"/>
            </a:pPr>
            <a:r>
              <a:rPr lang="en-US" dirty="0"/>
              <a:t>Cefuroxime + Metronidazole</a:t>
            </a:r>
          </a:p>
          <a:p>
            <a:pPr marL="971550" lvl="1" indent="-514350">
              <a:buFont typeface="+mj-lt"/>
              <a:buAutoNum type="alphaUcPeriod"/>
            </a:pPr>
            <a:r>
              <a:rPr lang="en-US" dirty="0"/>
              <a:t>Moxifloxacin</a:t>
            </a:r>
          </a:p>
          <a:p>
            <a:pPr marL="971550" lvl="1" indent="-514350">
              <a:buFont typeface="+mj-lt"/>
              <a:buAutoNum type="alphaUcPeriod"/>
            </a:pPr>
            <a:r>
              <a:rPr lang="en-US" dirty="0"/>
              <a:t>Ertapenem</a:t>
            </a:r>
          </a:p>
          <a:p>
            <a:pPr marL="971550" lvl="1" indent="-514350">
              <a:buFont typeface="+mj-lt"/>
              <a:buAutoNum type="alphaUcPeriod"/>
            </a:pPr>
            <a:endParaRPr lang="en-US" dirty="0"/>
          </a:p>
          <a:p>
            <a:pPr lvl="1"/>
            <a:endParaRPr lang="en-US" dirty="0"/>
          </a:p>
          <a:p>
            <a:pPr lvl="1"/>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6943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eritoneal Fluid Anatomy Of Peritoneum">
            <a:extLst>
              <a:ext uri="{FF2B5EF4-FFF2-40B4-BE49-F238E27FC236}">
                <a16:creationId xmlns:a16="http://schemas.microsoft.com/office/drawing/2014/main" id="{12972190-685C-7E4E-5B3D-4FB70CC78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8725" y="1600200"/>
            <a:ext cx="2485275" cy="24852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Peritonitis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434897" y="1600200"/>
            <a:ext cx="8798313" cy="4525963"/>
          </a:xfrm>
        </p:spPr>
        <p:txBody>
          <a:bodyPr>
            <a:normAutofit fontScale="85000" lnSpcReduction="20000"/>
          </a:bodyPr>
          <a:lstStyle/>
          <a:p>
            <a:r>
              <a:rPr lang="en-US" dirty="0"/>
              <a:t>Primary = disease </a:t>
            </a:r>
          </a:p>
          <a:p>
            <a:pPr lvl="1"/>
            <a:r>
              <a:rPr lang="en-US" dirty="0"/>
              <a:t>Ascites, CHF, EtOH, hepatitis, malignancy…</a:t>
            </a:r>
          </a:p>
          <a:p>
            <a:r>
              <a:rPr lang="en-US" dirty="0"/>
              <a:t>Secondary = injury </a:t>
            </a:r>
          </a:p>
          <a:p>
            <a:pPr lvl="1"/>
            <a:r>
              <a:rPr lang="en-US" dirty="0"/>
              <a:t>Appendicitis, endometritis, </a:t>
            </a:r>
            <a:br>
              <a:rPr lang="en-US" dirty="0"/>
            </a:br>
            <a:r>
              <a:rPr lang="en-US" dirty="0"/>
              <a:t>pancreatitis, perforation, ulceration…</a:t>
            </a:r>
          </a:p>
          <a:p>
            <a:pPr lvl="1"/>
            <a:endParaRPr lang="en-US" dirty="0"/>
          </a:p>
          <a:p>
            <a:r>
              <a:rPr lang="en-US" dirty="0"/>
              <a:t>Treat for 4-7 days except…</a:t>
            </a:r>
          </a:p>
          <a:p>
            <a:pPr lvl="1"/>
            <a:r>
              <a:rPr lang="en-US" dirty="0"/>
              <a:t>&lt; 24 hours if…</a:t>
            </a:r>
          </a:p>
          <a:p>
            <a:pPr lvl="2"/>
            <a:r>
              <a:rPr lang="en-US" dirty="0"/>
              <a:t>Traumatic bowel injury repaired w/I 12 hours</a:t>
            </a:r>
          </a:p>
          <a:p>
            <a:pPr lvl="2"/>
            <a:r>
              <a:rPr lang="en-US" dirty="0"/>
              <a:t>Minor perforations of stomach, duodenum, and proximal jejunum</a:t>
            </a:r>
          </a:p>
          <a:p>
            <a:pPr lvl="2"/>
            <a:r>
              <a:rPr lang="en-US" dirty="0"/>
              <a:t>Appendicitis </a:t>
            </a:r>
            <a:r>
              <a:rPr lang="en-US" u="sng" dirty="0"/>
              <a:t>without</a:t>
            </a:r>
            <a:r>
              <a:rPr lang="en-US" dirty="0"/>
              <a:t> evidence of perforation, abscess, or peritonitis</a:t>
            </a:r>
          </a:p>
          <a:p>
            <a:pPr lvl="1"/>
            <a:r>
              <a:rPr lang="en-US" dirty="0"/>
              <a:t>Until clinical resolution if source control is difficult </a:t>
            </a:r>
          </a:p>
          <a:p>
            <a:pPr lvl="1"/>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5935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2" name="Title 11">
            <a:extLst>
              <a:ext uri="{FF2B5EF4-FFF2-40B4-BE49-F238E27FC236}">
                <a16:creationId xmlns:a16="http://schemas.microsoft.com/office/drawing/2014/main" id="{1F44BE74-25D3-4D7F-B7DB-70149C0EEFC2}"/>
              </a:ext>
            </a:extLst>
          </p:cNvPr>
          <p:cNvSpPr>
            <a:spLocks noGrp="1"/>
          </p:cNvSpPr>
          <p:nvPr>
            <p:ph type="title"/>
          </p:nvPr>
        </p:nvSpPr>
        <p:spPr/>
        <p:txBody>
          <a:bodyPr/>
          <a:lstStyle/>
          <a:p>
            <a:r>
              <a:rPr lang="en-US" dirty="0"/>
              <a:t>1</a:t>
            </a:r>
            <a:r>
              <a:rPr lang="en-US" baseline="30000" dirty="0"/>
              <a:t>st</a:t>
            </a:r>
            <a:r>
              <a:rPr lang="en-US" dirty="0"/>
              <a:t> Line Regimens</a:t>
            </a:r>
          </a:p>
        </p:txBody>
      </p:sp>
      <p:sp>
        <p:nvSpPr>
          <p:cNvPr id="13" name="TextBox 12">
            <a:extLst>
              <a:ext uri="{FF2B5EF4-FFF2-40B4-BE49-F238E27FC236}">
                <a16:creationId xmlns:a16="http://schemas.microsoft.com/office/drawing/2014/main" id="{66E4266B-1B32-4184-B16A-F87F0817B930}"/>
              </a:ext>
            </a:extLst>
          </p:cNvPr>
          <p:cNvSpPr txBox="1"/>
          <p:nvPr/>
        </p:nvSpPr>
        <p:spPr>
          <a:xfrm>
            <a:off x="457200" y="6512394"/>
            <a:ext cx="8686800" cy="276999"/>
          </a:xfrm>
          <a:prstGeom prst="rect">
            <a:avLst/>
          </a:prstGeom>
          <a:noFill/>
        </p:spPr>
        <p:txBody>
          <a:bodyPr wrap="square" rtlCol="0">
            <a:spAutoFit/>
          </a:bodyPr>
          <a:lstStyle/>
          <a:p>
            <a:pPr algn="r"/>
            <a:r>
              <a:rPr lang="en-US" sz="1200" dirty="0"/>
              <a:t>ACCP: Update in Therapeutics 2022.</a:t>
            </a:r>
          </a:p>
        </p:txBody>
      </p:sp>
      <p:sp>
        <p:nvSpPr>
          <p:cNvPr id="2" name="Content Placeholder 2">
            <a:extLst>
              <a:ext uri="{FF2B5EF4-FFF2-40B4-BE49-F238E27FC236}">
                <a16:creationId xmlns:a16="http://schemas.microsoft.com/office/drawing/2014/main" id="{3ED80A10-75CA-0FEA-60F9-98F8B25ECBBC}"/>
              </a:ext>
            </a:extLst>
          </p:cNvPr>
          <p:cNvSpPr>
            <a:spLocks noGrp="1"/>
          </p:cNvSpPr>
          <p:nvPr>
            <p:ph idx="1"/>
          </p:nvPr>
        </p:nvSpPr>
        <p:spPr>
          <a:xfrm>
            <a:off x="434897" y="1600200"/>
            <a:ext cx="8798313" cy="4525963"/>
          </a:xfrm>
        </p:spPr>
        <p:txBody>
          <a:bodyPr>
            <a:normAutofit fontScale="85000" lnSpcReduction="10000"/>
          </a:bodyPr>
          <a:lstStyle/>
          <a:p>
            <a:r>
              <a:rPr lang="en-US" dirty="0"/>
              <a:t>Mild to moderate community-developed</a:t>
            </a:r>
          </a:p>
          <a:p>
            <a:pPr lvl="1"/>
            <a:r>
              <a:rPr lang="en-US" dirty="0"/>
              <a:t>Basic gram+, broad gram -, anaerobes</a:t>
            </a:r>
          </a:p>
          <a:p>
            <a:pPr lvl="2"/>
            <a:r>
              <a:rPr lang="en-US" dirty="0"/>
              <a:t>No need to empirically cover Pseudomonas</a:t>
            </a:r>
          </a:p>
          <a:p>
            <a:pPr lvl="2"/>
            <a:r>
              <a:rPr lang="en-US" dirty="0" err="1"/>
              <a:t>Exs</a:t>
            </a:r>
            <a:r>
              <a:rPr lang="en-US" dirty="0"/>
              <a:t>. Cefoxitin, ticarcillin/clavulanate, ertapenem, moxifloxacin…</a:t>
            </a:r>
          </a:p>
          <a:p>
            <a:pPr lvl="3"/>
            <a:r>
              <a:rPr lang="en-US" dirty="0"/>
              <a:t>Ceftriaxone + metronidazole, ciprofloxacin + metronidazole…</a:t>
            </a:r>
          </a:p>
          <a:p>
            <a:pPr lvl="2"/>
            <a:endParaRPr lang="en-US" dirty="0"/>
          </a:p>
          <a:p>
            <a:r>
              <a:rPr lang="en-US" dirty="0"/>
              <a:t>Severe community-developed or healthcare-acquired</a:t>
            </a:r>
          </a:p>
          <a:p>
            <a:pPr lvl="1"/>
            <a:r>
              <a:rPr lang="en-US" dirty="0"/>
              <a:t>Broad gram +, broad gram – (incl Pseudomonas), anaerobes</a:t>
            </a:r>
          </a:p>
          <a:p>
            <a:pPr lvl="2"/>
            <a:r>
              <a:rPr lang="en-US" dirty="0" err="1"/>
              <a:t>Exs</a:t>
            </a:r>
            <a:r>
              <a:rPr lang="en-US" dirty="0"/>
              <a:t>. Ceftazidime/avibactam, piperacillin/tazobactam, meropenem…</a:t>
            </a:r>
          </a:p>
          <a:p>
            <a:pPr lvl="3"/>
            <a:r>
              <a:rPr lang="en-US" dirty="0"/>
              <a:t>Cefepime + metronidazole, levofloxacin + metronidazole…tobramycin +… </a:t>
            </a:r>
          </a:p>
          <a:p>
            <a:pPr lvl="1"/>
            <a:r>
              <a:rPr lang="en-US" dirty="0"/>
              <a:t>If MRSA exposure/history</a:t>
            </a:r>
          </a:p>
          <a:p>
            <a:pPr lvl="2"/>
            <a:r>
              <a:rPr lang="en-US" dirty="0" err="1"/>
              <a:t>Exs</a:t>
            </a:r>
            <a:r>
              <a:rPr lang="en-US" dirty="0"/>
              <a:t>. </a:t>
            </a:r>
            <a:r>
              <a:rPr lang="en-US" dirty="0" err="1"/>
              <a:t>Ceftaroline</a:t>
            </a:r>
            <a:r>
              <a:rPr lang="en-US" dirty="0"/>
              <a:t>, Daptomycin, Linezolid, Vancomycin</a:t>
            </a:r>
          </a:p>
        </p:txBody>
      </p:sp>
    </p:spTree>
    <p:extLst>
      <p:ext uri="{BB962C8B-B14F-4D97-AF65-F5344CB8AC3E}">
        <p14:creationId xmlns:p14="http://schemas.microsoft.com/office/powerpoint/2010/main" val="4169449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nvGrpSpPr>
          <p:cNvPr id="25" name="Group 24">
            <a:extLst>
              <a:ext uri="{FF2B5EF4-FFF2-40B4-BE49-F238E27FC236}">
                <a16:creationId xmlns:a16="http://schemas.microsoft.com/office/drawing/2014/main" id="{DC59BEB6-A1D7-4D9C-2D8C-93D1EC000891}"/>
              </a:ext>
            </a:extLst>
          </p:cNvPr>
          <p:cNvGrpSpPr/>
          <p:nvPr/>
        </p:nvGrpSpPr>
        <p:grpSpPr>
          <a:xfrm>
            <a:off x="4313877" y="1172745"/>
            <a:ext cx="4671655" cy="2538159"/>
            <a:chOff x="4366375" y="3890809"/>
            <a:chExt cx="4671655" cy="2538159"/>
          </a:xfrm>
        </p:grpSpPr>
        <p:pic>
          <p:nvPicPr>
            <p:cNvPr id="8" name="Picture 8" descr="Cephalosporin: Mechanism of Action - YouTube">
              <a:extLst>
                <a:ext uri="{FF2B5EF4-FFF2-40B4-BE49-F238E27FC236}">
                  <a16:creationId xmlns:a16="http://schemas.microsoft.com/office/drawing/2014/main" id="{E62B402B-4C21-4CF6-AC28-5F667E5A03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33"/>
            <a:stretch/>
          </p:blipFill>
          <p:spPr bwMode="auto">
            <a:xfrm>
              <a:off x="4366375" y="4067188"/>
              <a:ext cx="4671655" cy="23617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02A832D-34F5-4AAF-80C3-9BC17DDE73B8}"/>
                </a:ext>
              </a:extLst>
            </p:cNvPr>
            <p:cNvSpPr/>
            <p:nvPr/>
          </p:nvSpPr>
          <p:spPr>
            <a:xfrm>
              <a:off x="5310607" y="4934164"/>
              <a:ext cx="1742149" cy="19535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9E59B77-A923-41EB-BA01-A52E97136BA7}"/>
                </a:ext>
              </a:extLst>
            </p:cNvPr>
            <p:cNvSpPr/>
            <p:nvPr/>
          </p:nvSpPr>
          <p:spPr>
            <a:xfrm>
              <a:off x="5310607" y="5304923"/>
              <a:ext cx="1742149" cy="19535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2503983-97F5-437F-9ED4-8756C265B374}"/>
                </a:ext>
              </a:extLst>
            </p:cNvPr>
            <p:cNvSpPr txBox="1"/>
            <p:nvPr/>
          </p:nvSpPr>
          <p:spPr>
            <a:xfrm>
              <a:off x="5633108" y="5268191"/>
              <a:ext cx="1359250" cy="309048"/>
            </a:xfrm>
            <a:prstGeom prst="rect">
              <a:avLst/>
            </a:prstGeom>
            <a:noFill/>
          </p:spPr>
          <p:txBody>
            <a:bodyPr wrap="square" rtlCol="0">
              <a:spAutoFit/>
            </a:bodyPr>
            <a:lstStyle/>
            <a:p>
              <a:r>
                <a:rPr lang="el-GR" dirty="0"/>
                <a:t>β</a:t>
              </a:r>
              <a:r>
                <a:rPr lang="en-US" dirty="0"/>
                <a:t>-lactams</a:t>
              </a:r>
            </a:p>
          </p:txBody>
        </p:sp>
        <p:sp>
          <p:nvSpPr>
            <p:cNvPr id="14" name="TextBox 13">
              <a:extLst>
                <a:ext uri="{FF2B5EF4-FFF2-40B4-BE49-F238E27FC236}">
                  <a16:creationId xmlns:a16="http://schemas.microsoft.com/office/drawing/2014/main" id="{74C0F8A8-306D-448E-B0D1-34EDE75451F8}"/>
                </a:ext>
              </a:extLst>
            </p:cNvPr>
            <p:cNvSpPr txBox="1"/>
            <p:nvPr/>
          </p:nvSpPr>
          <p:spPr>
            <a:xfrm>
              <a:off x="5753981" y="3890809"/>
              <a:ext cx="2020219" cy="309048"/>
            </a:xfrm>
            <a:prstGeom prst="rect">
              <a:avLst/>
            </a:prstGeom>
            <a:noFill/>
          </p:spPr>
          <p:txBody>
            <a:bodyPr wrap="square" rtlCol="0">
              <a:spAutoFit/>
            </a:bodyPr>
            <a:lstStyle/>
            <a:p>
              <a:r>
                <a:rPr lang="en-US" dirty="0"/>
                <a:t>Gram + Organism</a:t>
              </a:r>
            </a:p>
          </p:txBody>
        </p:sp>
      </p:grpSp>
      <p:grpSp>
        <p:nvGrpSpPr>
          <p:cNvPr id="26" name="Group 25">
            <a:extLst>
              <a:ext uri="{FF2B5EF4-FFF2-40B4-BE49-F238E27FC236}">
                <a16:creationId xmlns:a16="http://schemas.microsoft.com/office/drawing/2014/main" id="{0B556917-E519-7B5F-21FF-9E04286B9C3C}"/>
              </a:ext>
            </a:extLst>
          </p:cNvPr>
          <p:cNvGrpSpPr/>
          <p:nvPr/>
        </p:nvGrpSpPr>
        <p:grpSpPr>
          <a:xfrm>
            <a:off x="4313877" y="3764816"/>
            <a:ext cx="4671656" cy="2699335"/>
            <a:chOff x="4366374" y="1074658"/>
            <a:chExt cx="4671656" cy="2699335"/>
          </a:xfrm>
        </p:grpSpPr>
        <p:pic>
          <p:nvPicPr>
            <p:cNvPr id="7" name="Picture 6">
              <a:extLst>
                <a:ext uri="{FF2B5EF4-FFF2-40B4-BE49-F238E27FC236}">
                  <a16:creationId xmlns:a16="http://schemas.microsoft.com/office/drawing/2014/main" id="{237F5520-AF0F-4FB9-A81B-72CCD4855947}"/>
                </a:ext>
              </a:extLst>
            </p:cNvPr>
            <p:cNvPicPr>
              <a:picLocks noChangeAspect="1"/>
            </p:cNvPicPr>
            <p:nvPr/>
          </p:nvPicPr>
          <p:blipFill rotWithShape="1">
            <a:blip r:embed="rId3"/>
            <a:srcRect l="38092" t="25933" r="45746" b="25632"/>
            <a:stretch/>
          </p:blipFill>
          <p:spPr>
            <a:xfrm>
              <a:off x="4366374" y="1259627"/>
              <a:ext cx="4671656" cy="2514366"/>
            </a:xfrm>
            <a:prstGeom prst="rect">
              <a:avLst/>
            </a:prstGeom>
          </p:spPr>
        </p:pic>
        <p:sp>
          <p:nvSpPr>
            <p:cNvPr id="11" name="Rectangle 10">
              <a:extLst>
                <a:ext uri="{FF2B5EF4-FFF2-40B4-BE49-F238E27FC236}">
                  <a16:creationId xmlns:a16="http://schemas.microsoft.com/office/drawing/2014/main" id="{F52108B7-0357-4032-A3FB-170D6AF09A7C}"/>
                </a:ext>
              </a:extLst>
            </p:cNvPr>
            <p:cNvSpPr/>
            <p:nvPr/>
          </p:nvSpPr>
          <p:spPr>
            <a:xfrm>
              <a:off x="5542465" y="2660587"/>
              <a:ext cx="999482" cy="19535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FFF84A7-521D-44D3-BB52-A2A1F3655790}"/>
                </a:ext>
              </a:extLst>
            </p:cNvPr>
            <p:cNvSpPr txBox="1"/>
            <p:nvPr/>
          </p:nvSpPr>
          <p:spPr>
            <a:xfrm>
              <a:off x="5633108" y="2603740"/>
              <a:ext cx="1359250" cy="309048"/>
            </a:xfrm>
            <a:prstGeom prst="rect">
              <a:avLst/>
            </a:prstGeom>
            <a:noFill/>
          </p:spPr>
          <p:txBody>
            <a:bodyPr wrap="square" rtlCol="0">
              <a:spAutoFit/>
            </a:bodyPr>
            <a:lstStyle/>
            <a:p>
              <a:r>
                <a:rPr lang="el-GR" dirty="0"/>
                <a:t>β</a:t>
              </a:r>
              <a:r>
                <a:rPr lang="en-US" dirty="0"/>
                <a:t>-lactams</a:t>
              </a:r>
            </a:p>
          </p:txBody>
        </p:sp>
        <p:sp>
          <p:nvSpPr>
            <p:cNvPr id="16" name="TextBox 15">
              <a:extLst>
                <a:ext uri="{FF2B5EF4-FFF2-40B4-BE49-F238E27FC236}">
                  <a16:creationId xmlns:a16="http://schemas.microsoft.com/office/drawing/2014/main" id="{1F376BD3-0167-448C-A488-BABD4E111886}"/>
                </a:ext>
              </a:extLst>
            </p:cNvPr>
            <p:cNvSpPr txBox="1"/>
            <p:nvPr/>
          </p:nvSpPr>
          <p:spPr>
            <a:xfrm>
              <a:off x="5787974" y="1074658"/>
              <a:ext cx="2020219" cy="309048"/>
            </a:xfrm>
            <a:prstGeom prst="rect">
              <a:avLst/>
            </a:prstGeom>
            <a:noFill/>
          </p:spPr>
          <p:txBody>
            <a:bodyPr wrap="square" rtlCol="0">
              <a:spAutoFit/>
            </a:bodyPr>
            <a:lstStyle/>
            <a:p>
              <a:r>
                <a:rPr lang="en-US" dirty="0"/>
                <a:t>Gram - Organism</a:t>
              </a:r>
            </a:p>
          </p:txBody>
        </p:sp>
      </p:grpSp>
      <p:sp>
        <p:nvSpPr>
          <p:cNvPr id="17" name="Title 1">
            <a:extLst>
              <a:ext uri="{FF2B5EF4-FFF2-40B4-BE49-F238E27FC236}">
                <a16:creationId xmlns:a16="http://schemas.microsoft.com/office/drawing/2014/main" id="{856F2442-17FA-5357-0435-3B5598839009}"/>
              </a:ext>
            </a:extLst>
          </p:cNvPr>
          <p:cNvSpPr>
            <a:spLocks noGrp="1"/>
          </p:cNvSpPr>
          <p:nvPr>
            <p:ph type="title"/>
          </p:nvPr>
        </p:nvSpPr>
        <p:spPr>
          <a:xfrm>
            <a:off x="457200" y="18105"/>
            <a:ext cx="8229600" cy="1143000"/>
          </a:xfrm>
        </p:spPr>
        <p:txBody>
          <a:bodyPr/>
          <a:lstStyle/>
          <a:p>
            <a:r>
              <a:rPr lang="en-US" dirty="0"/>
              <a:t>Beta-Lactam Mechanism</a:t>
            </a:r>
          </a:p>
        </p:txBody>
      </p:sp>
      <p:pic>
        <p:nvPicPr>
          <p:cNvPr id="18" name="Picture 17">
            <a:extLst>
              <a:ext uri="{FF2B5EF4-FFF2-40B4-BE49-F238E27FC236}">
                <a16:creationId xmlns:a16="http://schemas.microsoft.com/office/drawing/2014/main" id="{DF725D43-E569-1CF2-607A-8990158EDBAC}"/>
              </a:ext>
            </a:extLst>
          </p:cNvPr>
          <p:cNvPicPr>
            <a:picLocks noChangeAspect="1"/>
          </p:cNvPicPr>
          <p:nvPr/>
        </p:nvPicPr>
        <p:blipFill rotWithShape="1">
          <a:blip r:embed="rId4"/>
          <a:srcRect l="9745" t="20796" r="88971" b="71298"/>
          <a:stretch/>
        </p:blipFill>
        <p:spPr>
          <a:xfrm>
            <a:off x="3326411" y="2403829"/>
            <a:ext cx="690652" cy="797668"/>
          </a:xfrm>
          <a:prstGeom prst="rect">
            <a:avLst/>
          </a:prstGeom>
        </p:spPr>
      </p:pic>
      <p:sp>
        <p:nvSpPr>
          <p:cNvPr id="19" name="TextBox 18">
            <a:extLst>
              <a:ext uri="{FF2B5EF4-FFF2-40B4-BE49-F238E27FC236}">
                <a16:creationId xmlns:a16="http://schemas.microsoft.com/office/drawing/2014/main" id="{CFDD87B6-016E-9FA9-6C7E-7B7D5010CA87}"/>
              </a:ext>
            </a:extLst>
          </p:cNvPr>
          <p:cNvSpPr txBox="1"/>
          <p:nvPr/>
        </p:nvSpPr>
        <p:spPr>
          <a:xfrm>
            <a:off x="3115847" y="2105163"/>
            <a:ext cx="1555874" cy="369332"/>
          </a:xfrm>
          <a:prstGeom prst="rect">
            <a:avLst/>
          </a:prstGeom>
          <a:noFill/>
        </p:spPr>
        <p:txBody>
          <a:bodyPr wrap="square" rtlCol="0">
            <a:spAutoFit/>
          </a:bodyPr>
          <a:lstStyle/>
          <a:p>
            <a:r>
              <a:rPr lang="el-GR" dirty="0"/>
              <a:t>β</a:t>
            </a:r>
            <a:r>
              <a:rPr lang="en-US" dirty="0"/>
              <a:t>-lactam</a:t>
            </a:r>
          </a:p>
        </p:txBody>
      </p:sp>
      <p:sp>
        <p:nvSpPr>
          <p:cNvPr id="20" name="TextBox 19">
            <a:extLst>
              <a:ext uri="{FF2B5EF4-FFF2-40B4-BE49-F238E27FC236}">
                <a16:creationId xmlns:a16="http://schemas.microsoft.com/office/drawing/2014/main" id="{03F67572-9B69-7C6E-F90C-374841C21824}"/>
              </a:ext>
            </a:extLst>
          </p:cNvPr>
          <p:cNvSpPr txBox="1"/>
          <p:nvPr/>
        </p:nvSpPr>
        <p:spPr>
          <a:xfrm>
            <a:off x="4931587" y="6381141"/>
            <a:ext cx="3220720" cy="276999"/>
          </a:xfrm>
          <a:prstGeom prst="rect">
            <a:avLst/>
          </a:prstGeom>
          <a:noFill/>
        </p:spPr>
        <p:txBody>
          <a:bodyPr wrap="square" rtlCol="0">
            <a:spAutoFit/>
          </a:bodyPr>
          <a:lstStyle/>
          <a:p>
            <a:r>
              <a:rPr lang="en-US" sz="1200" dirty="0"/>
              <a:t>PBP = “Penicillin” Binding Protein</a:t>
            </a:r>
          </a:p>
        </p:txBody>
      </p:sp>
      <p:grpSp>
        <p:nvGrpSpPr>
          <p:cNvPr id="23" name="Group 22">
            <a:extLst>
              <a:ext uri="{FF2B5EF4-FFF2-40B4-BE49-F238E27FC236}">
                <a16:creationId xmlns:a16="http://schemas.microsoft.com/office/drawing/2014/main" id="{DCBD3A64-3E89-F740-F4CD-F4ABC0C1FE96}"/>
              </a:ext>
            </a:extLst>
          </p:cNvPr>
          <p:cNvGrpSpPr/>
          <p:nvPr/>
        </p:nvGrpSpPr>
        <p:grpSpPr>
          <a:xfrm>
            <a:off x="733730" y="1557083"/>
            <a:ext cx="2218104" cy="2488250"/>
            <a:chOff x="5686377" y="1427487"/>
            <a:chExt cx="2218104" cy="2488250"/>
          </a:xfrm>
        </p:grpSpPr>
        <p:pic>
          <p:nvPicPr>
            <p:cNvPr id="21" name="Picture 4" descr="Interplay between β-lactamases and new β-lactamase inhibitors | Nature  Reviews Microbiology">
              <a:extLst>
                <a:ext uri="{FF2B5EF4-FFF2-40B4-BE49-F238E27FC236}">
                  <a16:creationId xmlns:a16="http://schemas.microsoft.com/office/drawing/2014/main" id="{9487458D-76A2-CB5E-C7A8-750DA82450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2492" b="82766"/>
            <a:stretch/>
          </p:blipFill>
          <p:spPr bwMode="auto">
            <a:xfrm>
              <a:off x="5686377" y="1427487"/>
              <a:ext cx="2218104" cy="128411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nterplay between β-lactamases and new β-lactamase inhibitors | Nature  Reviews Microbiology">
              <a:extLst>
                <a:ext uri="{FF2B5EF4-FFF2-40B4-BE49-F238E27FC236}">
                  <a16:creationId xmlns:a16="http://schemas.microsoft.com/office/drawing/2014/main" id="{8BBA84D2-EF48-986C-250A-F5435E1EDC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768" r="6748" b="82766"/>
            <a:stretch/>
          </p:blipFill>
          <p:spPr bwMode="auto">
            <a:xfrm>
              <a:off x="5687463" y="2631620"/>
              <a:ext cx="2217018" cy="1284117"/>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a:extLst>
              <a:ext uri="{FF2B5EF4-FFF2-40B4-BE49-F238E27FC236}">
                <a16:creationId xmlns:a16="http://schemas.microsoft.com/office/drawing/2014/main" id="{A8B02E85-C278-1772-6265-A7E05BE0378F}"/>
              </a:ext>
            </a:extLst>
          </p:cNvPr>
          <p:cNvPicPr>
            <a:picLocks noChangeAspect="1"/>
          </p:cNvPicPr>
          <p:nvPr/>
        </p:nvPicPr>
        <p:blipFill rotWithShape="1">
          <a:blip r:embed="rId6"/>
          <a:srcRect l="4200" t="30242" r="78830" b="25874"/>
          <a:stretch/>
        </p:blipFill>
        <p:spPr>
          <a:xfrm>
            <a:off x="542739" y="4238173"/>
            <a:ext cx="3676723" cy="1782693"/>
          </a:xfrm>
          <a:prstGeom prst="rect">
            <a:avLst/>
          </a:prstGeom>
        </p:spPr>
      </p:pic>
    </p:spTree>
    <p:extLst>
      <p:ext uri="{BB962C8B-B14F-4D97-AF65-F5344CB8AC3E}">
        <p14:creationId xmlns:p14="http://schemas.microsoft.com/office/powerpoint/2010/main" val="567757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7" name="Picture 4" descr="Interplay between β-lactamases and new β-lactamase inhibitors | Nature  Reviews Microbiology">
            <a:extLst>
              <a:ext uri="{FF2B5EF4-FFF2-40B4-BE49-F238E27FC236}">
                <a16:creationId xmlns:a16="http://schemas.microsoft.com/office/drawing/2014/main" id="{A0981D52-A2CA-4694-899F-6FF590E4AE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915" b="12199"/>
          <a:stretch/>
        </p:blipFill>
        <p:spPr bwMode="auto">
          <a:xfrm>
            <a:off x="4179518" y="1418293"/>
            <a:ext cx="4668939" cy="528174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6578841F-FF37-4506-8547-2A40AB49EEAE}"/>
              </a:ext>
            </a:extLst>
          </p:cNvPr>
          <p:cNvSpPr/>
          <p:nvPr/>
        </p:nvSpPr>
        <p:spPr>
          <a:xfrm>
            <a:off x="3810326" y="1446441"/>
            <a:ext cx="3817822" cy="1440331"/>
          </a:xfrm>
          <a:prstGeom prst="ellipse">
            <a:avLst/>
          </a:prstGeom>
          <a:noFill/>
          <a:ln w="28575">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2E1D798-8847-47B9-8C8D-C06C840225CD}"/>
              </a:ext>
            </a:extLst>
          </p:cNvPr>
          <p:cNvSpPr/>
          <p:nvPr/>
        </p:nvSpPr>
        <p:spPr>
          <a:xfrm>
            <a:off x="4078434" y="3016189"/>
            <a:ext cx="1404415" cy="1293779"/>
          </a:xfrm>
          <a:prstGeom prst="ellipse">
            <a:avLst/>
          </a:prstGeom>
          <a:noFill/>
          <a:ln w="28575">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6E0A07E-D534-4BE6-8859-8759CAE0E174}"/>
              </a:ext>
            </a:extLst>
          </p:cNvPr>
          <p:cNvSpPr/>
          <p:nvPr/>
        </p:nvSpPr>
        <p:spPr>
          <a:xfrm>
            <a:off x="4268007" y="5723421"/>
            <a:ext cx="1963871" cy="976614"/>
          </a:xfrm>
          <a:prstGeom prst="ellipse">
            <a:avLst/>
          </a:prstGeom>
          <a:noFill/>
          <a:ln w="28575">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CFA3CD8-870B-44E0-A799-1C17A5E2AE5E}"/>
              </a:ext>
            </a:extLst>
          </p:cNvPr>
          <p:cNvPicPr>
            <a:picLocks noChangeAspect="1"/>
          </p:cNvPicPr>
          <p:nvPr/>
        </p:nvPicPr>
        <p:blipFill rotWithShape="1">
          <a:blip r:embed="rId3"/>
          <a:srcRect l="9745" t="20796" r="88971" b="71298"/>
          <a:stretch/>
        </p:blipFill>
        <p:spPr>
          <a:xfrm>
            <a:off x="765478" y="1494134"/>
            <a:ext cx="690652" cy="797668"/>
          </a:xfrm>
          <a:prstGeom prst="rect">
            <a:avLst/>
          </a:prstGeom>
        </p:spPr>
      </p:pic>
      <p:pic>
        <p:nvPicPr>
          <p:cNvPr id="13" name="Picture 12">
            <a:extLst>
              <a:ext uri="{FF2B5EF4-FFF2-40B4-BE49-F238E27FC236}">
                <a16:creationId xmlns:a16="http://schemas.microsoft.com/office/drawing/2014/main" id="{ACC102CF-91C3-42F3-8FC9-10FE5AACAF59}"/>
              </a:ext>
            </a:extLst>
          </p:cNvPr>
          <p:cNvPicPr>
            <a:picLocks noChangeAspect="1"/>
          </p:cNvPicPr>
          <p:nvPr/>
        </p:nvPicPr>
        <p:blipFill rotWithShape="1">
          <a:blip r:embed="rId4"/>
          <a:srcRect l="13482" t="16732" r="83626" b="69575"/>
          <a:stretch/>
        </p:blipFill>
        <p:spPr>
          <a:xfrm>
            <a:off x="1680209" y="1037430"/>
            <a:ext cx="1875186" cy="1664738"/>
          </a:xfrm>
          <a:prstGeom prst="rect">
            <a:avLst/>
          </a:prstGeom>
        </p:spPr>
      </p:pic>
      <p:pic>
        <p:nvPicPr>
          <p:cNvPr id="14" name="Picture 13">
            <a:extLst>
              <a:ext uri="{FF2B5EF4-FFF2-40B4-BE49-F238E27FC236}">
                <a16:creationId xmlns:a16="http://schemas.microsoft.com/office/drawing/2014/main" id="{8D263A13-2A38-4B55-BDAC-33EA68BFC124}"/>
              </a:ext>
            </a:extLst>
          </p:cNvPr>
          <p:cNvPicPr>
            <a:picLocks noChangeAspect="1"/>
          </p:cNvPicPr>
          <p:nvPr/>
        </p:nvPicPr>
        <p:blipFill rotWithShape="1">
          <a:blip r:embed="rId4"/>
          <a:srcRect l="11226" t="20097" r="87561" b="72637"/>
          <a:stretch/>
        </p:blipFill>
        <p:spPr>
          <a:xfrm>
            <a:off x="584793" y="2753047"/>
            <a:ext cx="786335" cy="883331"/>
          </a:xfrm>
          <a:prstGeom prst="rect">
            <a:avLst/>
          </a:prstGeom>
        </p:spPr>
      </p:pic>
      <p:pic>
        <p:nvPicPr>
          <p:cNvPr id="15" name="Picture 14">
            <a:extLst>
              <a:ext uri="{FF2B5EF4-FFF2-40B4-BE49-F238E27FC236}">
                <a16:creationId xmlns:a16="http://schemas.microsoft.com/office/drawing/2014/main" id="{F5715365-7174-4BA8-95C2-26A9D5D33DF2}"/>
              </a:ext>
            </a:extLst>
          </p:cNvPr>
          <p:cNvPicPr>
            <a:picLocks noChangeAspect="1"/>
          </p:cNvPicPr>
          <p:nvPr/>
        </p:nvPicPr>
        <p:blipFill rotWithShape="1">
          <a:blip r:embed="rId5"/>
          <a:srcRect l="13262" t="20089" r="83790" b="72194"/>
          <a:stretch/>
        </p:blipFill>
        <p:spPr>
          <a:xfrm>
            <a:off x="1395856" y="2758440"/>
            <a:ext cx="1991127" cy="977332"/>
          </a:xfrm>
          <a:prstGeom prst="rect">
            <a:avLst/>
          </a:prstGeom>
        </p:spPr>
      </p:pic>
      <p:sp>
        <p:nvSpPr>
          <p:cNvPr id="16" name="TextBox 15">
            <a:extLst>
              <a:ext uri="{FF2B5EF4-FFF2-40B4-BE49-F238E27FC236}">
                <a16:creationId xmlns:a16="http://schemas.microsoft.com/office/drawing/2014/main" id="{D88FBE21-444A-42C4-A94D-30E10FD1AC14}"/>
              </a:ext>
            </a:extLst>
          </p:cNvPr>
          <p:cNvSpPr txBox="1"/>
          <p:nvPr/>
        </p:nvSpPr>
        <p:spPr>
          <a:xfrm>
            <a:off x="294760" y="2389107"/>
            <a:ext cx="2192414" cy="369332"/>
          </a:xfrm>
          <a:prstGeom prst="rect">
            <a:avLst/>
          </a:prstGeom>
          <a:noFill/>
        </p:spPr>
        <p:txBody>
          <a:bodyPr wrap="square" rtlCol="0">
            <a:spAutoFit/>
          </a:bodyPr>
          <a:lstStyle/>
          <a:p>
            <a:r>
              <a:rPr lang="el-GR" dirty="0"/>
              <a:t>β</a:t>
            </a:r>
            <a:r>
              <a:rPr lang="en-US" dirty="0"/>
              <a:t>-lactamase inhibitor</a:t>
            </a:r>
          </a:p>
        </p:txBody>
      </p:sp>
      <p:sp>
        <p:nvSpPr>
          <p:cNvPr id="2" name="TextBox 1">
            <a:extLst>
              <a:ext uri="{FF2B5EF4-FFF2-40B4-BE49-F238E27FC236}">
                <a16:creationId xmlns:a16="http://schemas.microsoft.com/office/drawing/2014/main" id="{21255C8C-9BC5-77F4-E2D7-680E3B41D7D0}"/>
              </a:ext>
            </a:extLst>
          </p:cNvPr>
          <p:cNvSpPr txBox="1"/>
          <p:nvPr/>
        </p:nvSpPr>
        <p:spPr>
          <a:xfrm>
            <a:off x="570901" y="1106111"/>
            <a:ext cx="1555874" cy="369332"/>
          </a:xfrm>
          <a:prstGeom prst="rect">
            <a:avLst/>
          </a:prstGeom>
          <a:noFill/>
        </p:spPr>
        <p:txBody>
          <a:bodyPr wrap="square" rtlCol="0">
            <a:spAutoFit/>
          </a:bodyPr>
          <a:lstStyle/>
          <a:p>
            <a:r>
              <a:rPr lang="el-GR" dirty="0"/>
              <a:t>β</a:t>
            </a:r>
            <a:r>
              <a:rPr lang="en-US" dirty="0"/>
              <a:t>-lactam</a:t>
            </a:r>
          </a:p>
        </p:txBody>
      </p:sp>
      <p:sp>
        <p:nvSpPr>
          <p:cNvPr id="3" name="Title 1">
            <a:extLst>
              <a:ext uri="{FF2B5EF4-FFF2-40B4-BE49-F238E27FC236}">
                <a16:creationId xmlns:a16="http://schemas.microsoft.com/office/drawing/2014/main" id="{0005FF2C-2D3E-B133-DDE3-1884588DC70B}"/>
              </a:ext>
            </a:extLst>
          </p:cNvPr>
          <p:cNvSpPr>
            <a:spLocks noGrp="1"/>
          </p:cNvSpPr>
          <p:nvPr>
            <p:ph type="title"/>
          </p:nvPr>
        </p:nvSpPr>
        <p:spPr>
          <a:xfrm>
            <a:off x="384033" y="99960"/>
            <a:ext cx="8686801" cy="1143000"/>
          </a:xfrm>
        </p:spPr>
        <p:txBody>
          <a:bodyPr>
            <a:normAutofit fontScale="90000"/>
          </a:bodyPr>
          <a:lstStyle/>
          <a:p>
            <a:r>
              <a:rPr lang="en-US" dirty="0"/>
              <a:t>Beta-Lactamase &amp; Inhibitors Mechanism</a:t>
            </a:r>
          </a:p>
        </p:txBody>
      </p:sp>
      <p:pic>
        <p:nvPicPr>
          <p:cNvPr id="17" name="Picture 16">
            <a:extLst>
              <a:ext uri="{FF2B5EF4-FFF2-40B4-BE49-F238E27FC236}">
                <a16:creationId xmlns:a16="http://schemas.microsoft.com/office/drawing/2014/main" id="{74183CF6-F256-CB32-BE8A-C20E69D6E6B1}"/>
              </a:ext>
            </a:extLst>
          </p:cNvPr>
          <p:cNvPicPr>
            <a:picLocks noChangeAspect="1"/>
          </p:cNvPicPr>
          <p:nvPr/>
        </p:nvPicPr>
        <p:blipFill>
          <a:blip r:embed="rId6"/>
          <a:stretch>
            <a:fillRect/>
          </a:stretch>
        </p:blipFill>
        <p:spPr>
          <a:xfrm>
            <a:off x="517376" y="4225185"/>
            <a:ext cx="3377516" cy="1892808"/>
          </a:xfrm>
          <a:prstGeom prst="rect">
            <a:avLst/>
          </a:prstGeom>
        </p:spPr>
      </p:pic>
    </p:spTree>
    <p:extLst>
      <p:ext uri="{BB962C8B-B14F-4D97-AF65-F5344CB8AC3E}">
        <p14:creationId xmlns:p14="http://schemas.microsoft.com/office/powerpoint/2010/main" val="3813602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45690" y="269617"/>
            <a:ext cx="8229600" cy="1143000"/>
          </a:xfrm>
        </p:spPr>
        <p:txBody>
          <a:bodyPr>
            <a:normAutofit fontScale="90000"/>
          </a:bodyPr>
          <a:lstStyle/>
          <a:p>
            <a:r>
              <a:rPr lang="en-US" dirty="0"/>
              <a:t>Beta-Lactam Drug Information Pearls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558283" y="1593152"/>
            <a:ext cx="8479746" cy="5191105"/>
          </a:xfrm>
        </p:spPr>
        <p:txBody>
          <a:bodyPr>
            <a:normAutofit fontScale="85000" lnSpcReduction="20000"/>
          </a:bodyPr>
          <a:lstStyle/>
          <a:p>
            <a:r>
              <a:rPr lang="en-US" dirty="0"/>
              <a:t>Dosing Considerations</a:t>
            </a:r>
          </a:p>
          <a:p>
            <a:pPr lvl="1"/>
            <a:r>
              <a:rPr lang="en-US" dirty="0"/>
              <a:t>Almost all require renal dose adjustments</a:t>
            </a:r>
          </a:p>
          <a:p>
            <a:pPr lvl="2"/>
            <a:r>
              <a:rPr lang="en-US" dirty="0"/>
              <a:t>Can cause AKI (usually intrinsic – AIN, GN)</a:t>
            </a:r>
          </a:p>
          <a:p>
            <a:pPr lvl="2"/>
            <a:r>
              <a:rPr lang="en-US" dirty="0"/>
              <a:t>Accumulate w/ impaired clearance </a:t>
            </a:r>
            <a:r>
              <a:rPr lang="en-US" dirty="0">
                <a:sym typeface="Wingdings" panose="05000000000000000000" pitchFamily="2" charset="2"/>
              </a:rPr>
              <a:t> ↑ADRs</a:t>
            </a:r>
          </a:p>
          <a:p>
            <a:pPr lvl="2"/>
            <a:endParaRPr lang="en-US" dirty="0"/>
          </a:p>
          <a:p>
            <a:r>
              <a:rPr lang="en-US" dirty="0"/>
              <a:t>Highlight Adverse Effects</a:t>
            </a:r>
          </a:p>
          <a:p>
            <a:pPr lvl="1"/>
            <a:r>
              <a:rPr lang="en-US" dirty="0"/>
              <a:t>Oral agents </a:t>
            </a:r>
            <a:r>
              <a:rPr lang="en-US" dirty="0">
                <a:sym typeface="Wingdings" panose="05000000000000000000" pitchFamily="2" charset="2"/>
              </a:rPr>
              <a:t> </a:t>
            </a:r>
            <a:r>
              <a:rPr lang="en-US" dirty="0"/>
              <a:t>N/V/D (</a:t>
            </a:r>
            <a:r>
              <a:rPr lang="en-US" dirty="0" err="1"/>
              <a:t>esp</a:t>
            </a:r>
            <a:r>
              <a:rPr lang="en-US" dirty="0"/>
              <a:t> w/ </a:t>
            </a:r>
            <a:r>
              <a:rPr lang="el-GR" dirty="0"/>
              <a:t>β</a:t>
            </a:r>
            <a:r>
              <a:rPr lang="en-US" dirty="0"/>
              <a:t>-lactamase inhibitors)</a:t>
            </a:r>
          </a:p>
          <a:p>
            <a:pPr lvl="2"/>
            <a:r>
              <a:rPr lang="en-US" dirty="0"/>
              <a:t>Take with food to decrease incidence + severity</a:t>
            </a:r>
          </a:p>
          <a:p>
            <a:pPr lvl="1"/>
            <a:r>
              <a:rPr lang="en-US" dirty="0"/>
              <a:t>Convulsions?</a:t>
            </a:r>
          </a:p>
          <a:p>
            <a:pPr lvl="2"/>
            <a:r>
              <a:rPr lang="en-US" dirty="0"/>
              <a:t>All </a:t>
            </a:r>
            <a:r>
              <a:rPr lang="en-US" dirty="0" err="1"/>
              <a:t>abx</a:t>
            </a:r>
            <a:r>
              <a:rPr lang="en-US" dirty="0"/>
              <a:t> ↓seizure threshold</a:t>
            </a:r>
          </a:p>
          <a:p>
            <a:pPr lvl="3"/>
            <a:r>
              <a:rPr lang="en-US" dirty="0"/>
              <a:t>Imipenem/</a:t>
            </a:r>
            <a:r>
              <a:rPr lang="en-US" dirty="0" err="1"/>
              <a:t>cilastatin</a:t>
            </a:r>
            <a:r>
              <a:rPr lang="en-US" dirty="0"/>
              <a:t> &gt; carbapenems &gt; cefepime &gt; other BLs</a:t>
            </a:r>
          </a:p>
          <a:p>
            <a:pPr lvl="1"/>
            <a:r>
              <a:rPr lang="en-US" dirty="0"/>
              <a:t>Hypersensitivity</a:t>
            </a:r>
          </a:p>
          <a:p>
            <a:pPr lvl="2"/>
            <a:r>
              <a:rPr lang="en-US" dirty="0"/>
              <a:t>Historically crude, overly associated/reported…but still somewhat common, especially in pediatric patients</a:t>
            </a:r>
          </a:p>
          <a:p>
            <a:pPr lvl="3"/>
            <a:r>
              <a:rPr lang="en-US" dirty="0"/>
              <a:t>Urticaria, rash (mild </a:t>
            </a:r>
            <a:r>
              <a:rPr lang="en-US" dirty="0">
                <a:sym typeface="Wingdings" panose="05000000000000000000" pitchFamily="2" charset="2"/>
              </a:rPr>
              <a:t> SJS/TEN), SOB, anaphylaxis</a:t>
            </a:r>
            <a:endParaRPr lang="en-US" dirty="0"/>
          </a:p>
          <a:p>
            <a:pPr lvl="1"/>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9636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45690" y="269617"/>
            <a:ext cx="8229600" cy="1143000"/>
          </a:xfrm>
        </p:spPr>
        <p:txBody>
          <a:bodyPr/>
          <a:lstStyle/>
          <a:p>
            <a:r>
              <a:rPr lang="en-US" dirty="0"/>
              <a:t>Guideline Beta-Lactams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558283" y="1593152"/>
            <a:ext cx="8479746" cy="5191105"/>
          </a:xfrm>
        </p:spPr>
        <p:txBody>
          <a:bodyPr>
            <a:normAutofit fontScale="55000" lnSpcReduction="20000"/>
          </a:bodyPr>
          <a:lstStyle/>
          <a:p>
            <a:r>
              <a:rPr lang="en-US" dirty="0"/>
              <a:t>Intravenous Penicillins</a:t>
            </a:r>
          </a:p>
          <a:p>
            <a:pPr lvl="1"/>
            <a:r>
              <a:rPr lang="en-US" dirty="0"/>
              <a:t>Ampicillin (±sulbactam), piperacillin/tazobactam, ticarcillin/clavulanate</a:t>
            </a:r>
          </a:p>
          <a:p>
            <a:pPr lvl="2"/>
            <a:r>
              <a:rPr lang="en-US" u="sng" dirty="0"/>
              <a:t>A</a:t>
            </a:r>
            <a:r>
              <a:rPr lang="en-US" dirty="0"/>
              <a:t>mpicillin covers </a:t>
            </a:r>
            <a:r>
              <a:rPr lang="en-US" u="sng" dirty="0"/>
              <a:t>A</a:t>
            </a:r>
            <a:r>
              <a:rPr lang="en-US" dirty="0"/>
              <a:t>cinetobacter</a:t>
            </a:r>
          </a:p>
          <a:p>
            <a:pPr lvl="2"/>
            <a:r>
              <a:rPr lang="en-US" u="sng" dirty="0"/>
              <a:t>P</a:t>
            </a:r>
            <a:r>
              <a:rPr lang="en-US" dirty="0"/>
              <a:t>iperacillin/tazobactam covers </a:t>
            </a:r>
            <a:r>
              <a:rPr lang="en-US" u="sng" dirty="0"/>
              <a:t>P</a:t>
            </a:r>
            <a:r>
              <a:rPr lang="en-US" dirty="0"/>
              <a:t>seudomonas </a:t>
            </a:r>
          </a:p>
          <a:p>
            <a:pPr lvl="2"/>
            <a:endParaRPr lang="en-US" dirty="0"/>
          </a:p>
          <a:p>
            <a:r>
              <a:rPr lang="en-US" dirty="0"/>
              <a:t>Intravenous Cephalosporins</a:t>
            </a:r>
          </a:p>
          <a:p>
            <a:pPr lvl="1"/>
            <a:r>
              <a:rPr lang="en-US" dirty="0"/>
              <a:t>Cefazolin, cefoxitin, cefotaxime, ceftriaxone (IM also)</a:t>
            </a:r>
          </a:p>
          <a:p>
            <a:pPr lvl="2"/>
            <a:r>
              <a:rPr lang="en-US" dirty="0"/>
              <a:t>Cefazolin MAINLY covers gram + (only EPK –s)</a:t>
            </a:r>
          </a:p>
          <a:p>
            <a:pPr lvl="2"/>
            <a:r>
              <a:rPr lang="en-US" dirty="0"/>
              <a:t>Cefoxitin covers anaerobes </a:t>
            </a:r>
          </a:p>
          <a:p>
            <a:pPr lvl="2"/>
            <a:r>
              <a:rPr lang="en-US" dirty="0"/>
              <a:t>Ceftriaxone IM </a:t>
            </a:r>
            <a:r>
              <a:rPr lang="en-US" dirty="0">
                <a:sym typeface="Wingdings" panose="05000000000000000000" pitchFamily="2" charset="2"/>
              </a:rPr>
              <a:t> injection site reaction/pain</a:t>
            </a:r>
          </a:p>
          <a:p>
            <a:pPr lvl="3"/>
            <a:r>
              <a:rPr lang="en-US" dirty="0"/>
              <a:t>Reconstitute with lidocaine to reduce discomfort </a:t>
            </a:r>
          </a:p>
          <a:p>
            <a:pPr lvl="1"/>
            <a:r>
              <a:rPr lang="en-US" dirty="0"/>
              <a:t>Cefepime, ceftazidime (±avibactam), </a:t>
            </a:r>
            <a:r>
              <a:rPr lang="en-US" dirty="0" err="1"/>
              <a:t>ceftolozane</a:t>
            </a:r>
            <a:r>
              <a:rPr lang="en-US" dirty="0"/>
              <a:t>/tazobactam</a:t>
            </a:r>
          </a:p>
          <a:p>
            <a:pPr lvl="2"/>
            <a:r>
              <a:rPr lang="en-US" dirty="0"/>
              <a:t>Cover Pseudomonas</a:t>
            </a:r>
          </a:p>
          <a:p>
            <a:pPr lvl="2"/>
            <a:r>
              <a:rPr lang="en-US" dirty="0"/>
              <a:t>BL# for gram-negative resistance, including ESBL-producers</a:t>
            </a:r>
          </a:p>
          <a:p>
            <a:pPr lvl="1"/>
            <a:r>
              <a:rPr lang="en-US" dirty="0" err="1"/>
              <a:t>Ceftaroline</a:t>
            </a:r>
            <a:endParaRPr lang="en-US" dirty="0"/>
          </a:p>
          <a:p>
            <a:pPr lvl="2"/>
            <a:r>
              <a:rPr lang="en-US" dirty="0"/>
              <a:t>Covers MRSA</a:t>
            </a:r>
          </a:p>
          <a:p>
            <a:pPr lvl="2"/>
            <a:endParaRPr lang="en-US" dirty="0"/>
          </a:p>
          <a:p>
            <a:r>
              <a:rPr lang="en-US" dirty="0"/>
              <a:t>Intravenous Carbapenems</a:t>
            </a:r>
          </a:p>
          <a:p>
            <a:pPr lvl="1"/>
            <a:r>
              <a:rPr lang="en-US" dirty="0"/>
              <a:t>Ertapenem</a:t>
            </a:r>
          </a:p>
          <a:p>
            <a:pPr lvl="2"/>
            <a:r>
              <a:rPr lang="en-US" dirty="0"/>
              <a:t>Least broad coverage</a:t>
            </a:r>
          </a:p>
          <a:p>
            <a:pPr lvl="3"/>
            <a:r>
              <a:rPr lang="en-US" dirty="0"/>
              <a:t>No </a:t>
            </a:r>
            <a:r>
              <a:rPr lang="en-US" i="1" dirty="0"/>
              <a:t>Pseudomonas, Enterococcus, Acinetobacter </a:t>
            </a:r>
            <a:r>
              <a:rPr lang="en-US" i="1" dirty="0" err="1"/>
              <a:t>sp</a:t>
            </a:r>
            <a:endParaRPr lang="en-US" dirty="0"/>
          </a:p>
          <a:p>
            <a:pPr lvl="1"/>
            <a:r>
              <a:rPr lang="en-US" dirty="0"/>
              <a:t>Imipenem/</a:t>
            </a:r>
            <a:r>
              <a:rPr lang="en-US" dirty="0" err="1"/>
              <a:t>cilastatin</a:t>
            </a:r>
            <a:endParaRPr lang="en-US" dirty="0"/>
          </a:p>
          <a:p>
            <a:pPr lvl="1"/>
            <a:r>
              <a:rPr lang="en-US" dirty="0"/>
              <a:t>Meropenem (+/- </a:t>
            </a:r>
            <a:r>
              <a:rPr lang="en-US" dirty="0" err="1"/>
              <a:t>vaborbactam</a:t>
            </a:r>
            <a:r>
              <a:rPr lang="en-US" dirty="0"/>
              <a:t>)</a:t>
            </a:r>
          </a:p>
          <a:p>
            <a:pPr lvl="2"/>
            <a:r>
              <a:rPr lang="en-US" dirty="0"/>
              <a:t>BL# for gram-negative resistance, including CRE infection </a:t>
            </a:r>
          </a:p>
          <a:p>
            <a:endParaRPr lang="en-US" dirty="0"/>
          </a:p>
          <a:p>
            <a:pPr marL="457200" lvl="1" indent="0">
              <a:buNone/>
            </a:pPr>
            <a:endParaRPr lang="en-US" dirty="0"/>
          </a:p>
          <a:p>
            <a:pPr lvl="1"/>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7" name="Picture 2">
            <a:extLst>
              <a:ext uri="{FF2B5EF4-FFF2-40B4-BE49-F238E27FC236}">
                <a16:creationId xmlns:a16="http://schemas.microsoft.com/office/drawing/2014/main" id="{4B383F67-92BC-F7DE-0208-1660E29735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157" y="4939993"/>
            <a:ext cx="3245300" cy="148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Allergy Cross Reactivity Chart">
            <a:extLst>
              <a:ext uri="{FF2B5EF4-FFF2-40B4-BE49-F238E27FC236}">
                <a16:creationId xmlns:a16="http://schemas.microsoft.com/office/drawing/2014/main" id="{475CD5B7-F082-A099-454D-C7A12BC162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65" t="1482" r="3761" b="1778"/>
          <a:stretch/>
        </p:blipFill>
        <p:spPr bwMode="auto">
          <a:xfrm>
            <a:off x="6270678" y="2336137"/>
            <a:ext cx="2767351" cy="181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7326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16000</TotalTime>
  <Words>3137</Words>
  <Application>Microsoft Office PowerPoint</Application>
  <PresentationFormat>On-screen Show (4:3)</PresentationFormat>
  <Paragraphs>374</Paragraphs>
  <Slides>38</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Wingdings</vt:lpstr>
      <vt:lpstr>Office Theme</vt:lpstr>
      <vt:lpstr>Gastrointestinal Infections</vt:lpstr>
      <vt:lpstr>Objectives = Physician Assistant’s Roles</vt:lpstr>
      <vt:lpstr>Antimicrobial Principles</vt:lpstr>
      <vt:lpstr>Peritonitis</vt:lpstr>
      <vt:lpstr>1st Line Regimens</vt:lpstr>
      <vt:lpstr>Beta-Lactam Mechanism</vt:lpstr>
      <vt:lpstr>Beta-Lactamase &amp; Inhibitors Mechanism</vt:lpstr>
      <vt:lpstr>Beta-Lactam Drug Information Pearls</vt:lpstr>
      <vt:lpstr>Guideline Beta-Lactams</vt:lpstr>
      <vt:lpstr>Fluoroquinolone Mechanism</vt:lpstr>
      <vt:lpstr>Guideline Fluroquinolones</vt:lpstr>
      <vt:lpstr>Aminoglycoside Mechanism</vt:lpstr>
      <vt:lpstr>Guideline Aminoglycosides</vt:lpstr>
      <vt:lpstr>Glycopeptide Mechanism</vt:lpstr>
      <vt:lpstr>Guideline Glycopeptide</vt:lpstr>
      <vt:lpstr>Guideline Oxazolidinone</vt:lpstr>
      <vt:lpstr>Guideline Lipopeptide</vt:lpstr>
      <vt:lpstr>Metronidazole</vt:lpstr>
      <vt:lpstr>Pancreatitis</vt:lpstr>
      <vt:lpstr>Colitis</vt:lpstr>
      <vt:lpstr>Clostridium difficile</vt:lpstr>
      <vt:lpstr>Clostridium difficile</vt:lpstr>
      <vt:lpstr>Fidaxomicin Mechanism</vt:lpstr>
      <vt:lpstr>Rifaximin Mechanism</vt:lpstr>
      <vt:lpstr>Bezlotoxumab Mechanism</vt:lpstr>
      <vt:lpstr>Fidaxomicin/Rifaximin</vt:lpstr>
      <vt:lpstr>Helicobacter pylori</vt:lpstr>
      <vt:lpstr>Macrolide &amp; Tetracycline Mechanism</vt:lpstr>
      <vt:lpstr>Guideline Macrolides/Tetracyclines</vt:lpstr>
      <vt:lpstr>Bismuth</vt:lpstr>
      <vt:lpstr>Other Bacterial Colitis/Gastritis </vt:lpstr>
      <vt:lpstr>Supportive Care</vt:lpstr>
      <vt:lpstr>Highlight Pharmacotherapy Resources</vt:lpstr>
      <vt:lpstr>Gastrointestinal Infections</vt:lpstr>
      <vt:lpstr>Test Yourself</vt:lpstr>
      <vt:lpstr>Test Yourself</vt:lpstr>
      <vt:lpstr>Test Yourself</vt:lpstr>
      <vt:lpstr>Test Yourself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Wood</dc:creator>
  <cp:lastModifiedBy>Wood, Robert C.</cp:lastModifiedBy>
  <cp:revision>389</cp:revision>
  <cp:lastPrinted>2016-01-30T15:40:55Z</cp:lastPrinted>
  <dcterms:created xsi:type="dcterms:W3CDTF">2014-03-10T17:56:52Z</dcterms:created>
  <dcterms:modified xsi:type="dcterms:W3CDTF">2025-07-03T18:42:18Z</dcterms:modified>
</cp:coreProperties>
</file>